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7" r:id="rId3"/>
    <p:sldId id="260" r:id="rId4"/>
    <p:sldId id="265" r:id="rId5"/>
    <p:sldId id="270" r:id="rId6"/>
    <p:sldId id="269" r:id="rId7"/>
    <p:sldId id="263" r:id="rId8"/>
    <p:sldId id="27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456" y="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8FBDBD-3846-439D-B66D-DCC91F5A918A}" type="datetimeFigureOut">
              <a:rPr lang="en-US" smtClean="0"/>
              <a:t>11/30/2013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84A3A-C894-4172-8A01-7645E73E2821}" type="slidenum">
              <a:rPr lang="en-US" smtClean="0"/>
              <a:t>‹#›</a:t>
            </a:fld>
            <a:endParaRPr lang="en-US"/>
          </a:p>
        </p:txBody>
      </p:sp>
    </p:spTree>
    <p:extLst>
      <p:ext uri="{BB962C8B-B14F-4D97-AF65-F5344CB8AC3E}">
        <p14:creationId xmlns:p14="http://schemas.microsoft.com/office/powerpoint/2010/main" val="2724524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8FBDBD-3846-439D-B66D-DCC91F5A918A}" type="datetimeFigureOut">
              <a:rPr lang="en-US" smtClean="0"/>
              <a:t>11/30/2013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84A3A-C894-4172-8A01-7645E73E2821}" type="slidenum">
              <a:rPr lang="en-US" smtClean="0"/>
              <a:t>‹#›</a:t>
            </a:fld>
            <a:endParaRPr lang="en-US"/>
          </a:p>
        </p:txBody>
      </p:sp>
    </p:spTree>
    <p:extLst>
      <p:ext uri="{BB962C8B-B14F-4D97-AF65-F5344CB8AC3E}">
        <p14:creationId xmlns:p14="http://schemas.microsoft.com/office/powerpoint/2010/main" val="1538015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8FBDBD-3846-439D-B66D-DCC91F5A918A}" type="datetimeFigureOut">
              <a:rPr lang="en-US" smtClean="0"/>
              <a:t>11/30/2013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84A3A-C894-4172-8A01-7645E73E2821}" type="slidenum">
              <a:rPr lang="en-US" smtClean="0"/>
              <a:t>‹#›</a:t>
            </a:fld>
            <a:endParaRPr lang="en-US"/>
          </a:p>
        </p:txBody>
      </p:sp>
    </p:spTree>
    <p:extLst>
      <p:ext uri="{BB962C8B-B14F-4D97-AF65-F5344CB8AC3E}">
        <p14:creationId xmlns:p14="http://schemas.microsoft.com/office/powerpoint/2010/main" val="2109078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8FBDBD-3846-439D-B66D-DCC91F5A918A}" type="datetimeFigureOut">
              <a:rPr lang="en-US" smtClean="0"/>
              <a:t>11/30/2013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84A3A-C894-4172-8A01-7645E73E2821}" type="slidenum">
              <a:rPr lang="en-US" smtClean="0"/>
              <a:t>‹#›</a:t>
            </a:fld>
            <a:endParaRPr lang="en-US"/>
          </a:p>
        </p:txBody>
      </p:sp>
    </p:spTree>
    <p:extLst>
      <p:ext uri="{BB962C8B-B14F-4D97-AF65-F5344CB8AC3E}">
        <p14:creationId xmlns:p14="http://schemas.microsoft.com/office/powerpoint/2010/main" val="3361192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8FBDBD-3846-439D-B66D-DCC91F5A918A}" type="datetimeFigureOut">
              <a:rPr lang="en-US" smtClean="0"/>
              <a:t>11/30/2013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84A3A-C894-4172-8A01-7645E73E2821}" type="slidenum">
              <a:rPr lang="en-US" smtClean="0"/>
              <a:t>‹#›</a:t>
            </a:fld>
            <a:endParaRPr lang="en-US"/>
          </a:p>
        </p:txBody>
      </p:sp>
    </p:spTree>
    <p:extLst>
      <p:ext uri="{BB962C8B-B14F-4D97-AF65-F5344CB8AC3E}">
        <p14:creationId xmlns:p14="http://schemas.microsoft.com/office/powerpoint/2010/main" val="2745361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8FBDBD-3846-439D-B66D-DCC91F5A918A}" type="datetimeFigureOut">
              <a:rPr lang="en-US" smtClean="0"/>
              <a:t>11/30/2013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D84A3A-C894-4172-8A01-7645E73E2821}" type="slidenum">
              <a:rPr lang="en-US" smtClean="0"/>
              <a:t>‹#›</a:t>
            </a:fld>
            <a:endParaRPr lang="en-US"/>
          </a:p>
        </p:txBody>
      </p:sp>
    </p:spTree>
    <p:extLst>
      <p:ext uri="{BB962C8B-B14F-4D97-AF65-F5344CB8AC3E}">
        <p14:creationId xmlns:p14="http://schemas.microsoft.com/office/powerpoint/2010/main" val="1416350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8FBDBD-3846-439D-B66D-DCC91F5A918A}" type="datetimeFigureOut">
              <a:rPr lang="en-US" smtClean="0"/>
              <a:t>11/30/2013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D84A3A-C894-4172-8A01-7645E73E2821}" type="slidenum">
              <a:rPr lang="en-US" smtClean="0"/>
              <a:t>‹#›</a:t>
            </a:fld>
            <a:endParaRPr lang="en-US"/>
          </a:p>
        </p:txBody>
      </p:sp>
    </p:spTree>
    <p:extLst>
      <p:ext uri="{BB962C8B-B14F-4D97-AF65-F5344CB8AC3E}">
        <p14:creationId xmlns:p14="http://schemas.microsoft.com/office/powerpoint/2010/main" val="2241267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8FBDBD-3846-439D-B66D-DCC91F5A918A}" type="datetimeFigureOut">
              <a:rPr lang="en-US" smtClean="0"/>
              <a:t>11/30/2013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D84A3A-C894-4172-8A01-7645E73E2821}" type="slidenum">
              <a:rPr lang="en-US" smtClean="0"/>
              <a:t>‹#›</a:t>
            </a:fld>
            <a:endParaRPr lang="en-US"/>
          </a:p>
        </p:txBody>
      </p:sp>
    </p:spTree>
    <p:extLst>
      <p:ext uri="{BB962C8B-B14F-4D97-AF65-F5344CB8AC3E}">
        <p14:creationId xmlns:p14="http://schemas.microsoft.com/office/powerpoint/2010/main" val="2770947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8FBDBD-3846-439D-B66D-DCC91F5A918A}" type="datetimeFigureOut">
              <a:rPr lang="en-US" smtClean="0"/>
              <a:t>11/30/2013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D84A3A-C894-4172-8A01-7645E73E2821}" type="slidenum">
              <a:rPr lang="en-US" smtClean="0"/>
              <a:t>‹#›</a:t>
            </a:fld>
            <a:endParaRPr lang="en-US"/>
          </a:p>
        </p:txBody>
      </p:sp>
    </p:spTree>
    <p:extLst>
      <p:ext uri="{BB962C8B-B14F-4D97-AF65-F5344CB8AC3E}">
        <p14:creationId xmlns:p14="http://schemas.microsoft.com/office/powerpoint/2010/main" val="747783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8FBDBD-3846-439D-B66D-DCC91F5A918A}" type="datetimeFigureOut">
              <a:rPr lang="en-US" smtClean="0"/>
              <a:t>11/30/2013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D84A3A-C894-4172-8A01-7645E73E2821}" type="slidenum">
              <a:rPr lang="en-US" smtClean="0"/>
              <a:t>‹#›</a:t>
            </a:fld>
            <a:endParaRPr lang="en-US"/>
          </a:p>
        </p:txBody>
      </p:sp>
    </p:spTree>
    <p:extLst>
      <p:ext uri="{BB962C8B-B14F-4D97-AF65-F5344CB8AC3E}">
        <p14:creationId xmlns:p14="http://schemas.microsoft.com/office/powerpoint/2010/main" val="1919283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8FBDBD-3846-439D-B66D-DCC91F5A918A}" type="datetimeFigureOut">
              <a:rPr lang="en-US" smtClean="0"/>
              <a:t>11/30/2013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D84A3A-C894-4172-8A01-7645E73E2821}" type="slidenum">
              <a:rPr lang="en-US" smtClean="0"/>
              <a:t>‹#›</a:t>
            </a:fld>
            <a:endParaRPr lang="en-US"/>
          </a:p>
        </p:txBody>
      </p:sp>
    </p:spTree>
    <p:extLst>
      <p:ext uri="{BB962C8B-B14F-4D97-AF65-F5344CB8AC3E}">
        <p14:creationId xmlns:p14="http://schemas.microsoft.com/office/powerpoint/2010/main" val="1593233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FBDBD-3846-439D-B66D-DCC91F5A918A}" type="datetimeFigureOut">
              <a:rPr lang="en-US" smtClean="0"/>
              <a:t>11/30/2013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D84A3A-C894-4172-8A01-7645E73E2821}" type="slidenum">
              <a:rPr lang="en-US" smtClean="0"/>
              <a:t>‹#›</a:t>
            </a:fld>
            <a:endParaRPr lang="en-US"/>
          </a:p>
        </p:txBody>
      </p:sp>
    </p:spTree>
    <p:extLst>
      <p:ext uri="{BB962C8B-B14F-4D97-AF65-F5344CB8AC3E}">
        <p14:creationId xmlns:p14="http://schemas.microsoft.com/office/powerpoint/2010/main" val="2402536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1371600"/>
            <a:ext cx="8229600" cy="1143000"/>
          </a:xfrm>
        </p:spPr>
        <p:txBody>
          <a:bodyPr>
            <a:normAutofit/>
          </a:bodyPr>
          <a:lstStyle/>
          <a:p>
            <a:endParaRPr lang="en-US" i="1" dirty="0">
              <a:solidFill>
                <a:srgbClr val="FF0000"/>
              </a:solidFill>
            </a:endParaRPr>
          </a:p>
        </p:txBody>
      </p:sp>
      <p:sp>
        <p:nvSpPr>
          <p:cNvPr id="3" name="Content Placeholder 2"/>
          <p:cNvSpPr>
            <a:spLocks noGrp="1"/>
          </p:cNvSpPr>
          <p:nvPr>
            <p:ph idx="1"/>
          </p:nvPr>
        </p:nvSpPr>
        <p:spPr>
          <a:xfrm>
            <a:off x="-457200" y="7086600"/>
            <a:ext cx="8229600" cy="4525963"/>
          </a:xfrm>
        </p:spPr>
        <p:txBody>
          <a:bodyPr/>
          <a:lstStyle/>
          <a:p>
            <a:endParaRPr lang="en-US" dirty="0"/>
          </a:p>
        </p:txBody>
      </p:sp>
      <p:pic>
        <p:nvPicPr>
          <p:cNvPr id="2050" name="Picture 2" descr="C:\Users\Peter Tavino\Music\Songs of the Season images\9 Little Drummer Boy\drummer cover.jpg"/>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914400" y="609600"/>
            <a:ext cx="7239000" cy="61006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99614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6" name="Content Placeholder 5"/>
          <p:cNvSpPr>
            <a:spLocks noGrp="1"/>
          </p:cNvSpPr>
          <p:nvPr>
            <p:ph sz="half" idx="4294967295"/>
          </p:nvPr>
        </p:nvSpPr>
        <p:spPr>
          <a:xfrm>
            <a:off x="23190" y="228600"/>
            <a:ext cx="5158410" cy="6477000"/>
          </a:xfrm>
        </p:spPr>
        <p:txBody>
          <a:bodyPr>
            <a:noAutofit/>
          </a:bodyPr>
          <a:lstStyle/>
          <a:p>
            <a:pPr marL="0" indent="0" algn="ctr">
              <a:buNone/>
            </a:pPr>
            <a:r>
              <a:rPr lang="en-US" sz="2800" dirty="0"/>
              <a:t>“The Little Drummer Boy” was written by Katherine K Davis.  Davis made her mark as a music education teacher and composer at Concord Academy and </a:t>
            </a:r>
            <a:r>
              <a:rPr lang="en-US" sz="2800" dirty="0" err="1"/>
              <a:t>Wellsley</a:t>
            </a:r>
            <a:r>
              <a:rPr lang="en-US" sz="2800" dirty="0"/>
              <a:t> College in Concord, Mass.   </a:t>
            </a:r>
            <a:endParaRPr lang="en-US" sz="2800" dirty="0" smtClean="0"/>
          </a:p>
          <a:p>
            <a:pPr marL="0" indent="0" algn="ctr">
              <a:buNone/>
            </a:pPr>
            <a:r>
              <a:rPr lang="en-US" sz="2800" dirty="0" smtClean="0"/>
              <a:t>In </a:t>
            </a:r>
            <a:r>
              <a:rPr lang="en-US" sz="2800" dirty="0"/>
              <a:t>1941, while trying to take a nap, a new melody kept running though her head.  She ran downstairs and wrote the new tune down and titled it “The Carol of the Drum”.  She later stated that the “words practically wrote themselves!”  </a:t>
            </a:r>
          </a:p>
          <a:p>
            <a:pPr marL="0" indent="0" algn="ctr">
              <a:buNone/>
            </a:pPr>
            <a:endParaRPr lang="en-US" sz="2800" dirty="0"/>
          </a:p>
        </p:txBody>
      </p:sp>
      <p:pic>
        <p:nvPicPr>
          <p:cNvPr id="3074" name="Picture 2" descr="C:\Users\Peter Tavino\Music\Songs of the Season images\9 Little Drummer Boy\drummer autho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1351377"/>
            <a:ext cx="3298825" cy="41431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2216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939" y="152400"/>
            <a:ext cx="7894638" cy="4525963"/>
          </a:xfrm>
        </p:spPr>
        <p:txBody>
          <a:bodyPr>
            <a:normAutofit/>
          </a:bodyPr>
          <a:lstStyle/>
          <a:p>
            <a:pPr marL="0" indent="0">
              <a:buNone/>
            </a:pPr>
            <a:r>
              <a:rPr lang="en-US" dirty="0" smtClean="0"/>
              <a:t/>
            </a:r>
            <a:br>
              <a:rPr lang="en-US" dirty="0" smtClean="0"/>
            </a:br>
            <a:endParaRPr lang="en-US" dirty="0"/>
          </a:p>
        </p:txBody>
      </p:sp>
      <p:sp>
        <p:nvSpPr>
          <p:cNvPr id="2" name="Rectangle 1"/>
          <p:cNvSpPr/>
          <p:nvPr/>
        </p:nvSpPr>
        <p:spPr>
          <a:xfrm>
            <a:off x="510209" y="320457"/>
            <a:ext cx="8153400" cy="3108543"/>
          </a:xfrm>
          <a:prstGeom prst="rect">
            <a:avLst/>
          </a:prstGeom>
        </p:spPr>
        <p:txBody>
          <a:bodyPr wrap="square">
            <a:spAutoFit/>
          </a:bodyPr>
          <a:lstStyle/>
          <a:p>
            <a:r>
              <a:rPr lang="en-US" sz="2800" dirty="0"/>
              <a:t>Then during the holidays of 1959, a friend called Davis on the telephone and told her that her carol was on the radio.  Davis responded , “What carol?”, and </a:t>
            </a:r>
            <a:r>
              <a:rPr lang="en-US" sz="2800" dirty="0" smtClean="0"/>
              <a:t>her </a:t>
            </a:r>
            <a:r>
              <a:rPr lang="en-US" sz="2800" dirty="0"/>
              <a:t>friend replied, “The Little Drummer Boy!”.  The perplexed Davis turned on the radio to listen to a beautiful recording of the song she had composed 18 years earlier. </a:t>
            </a:r>
          </a:p>
        </p:txBody>
      </p:sp>
      <p:pic>
        <p:nvPicPr>
          <p:cNvPr id="4098" name="Picture 2" descr="C:\Users\Peter Tavino\Music\Songs of the Season images\9 Little Drummer Boy\radio 195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3383" y="3028122"/>
            <a:ext cx="5943600" cy="37560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36164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60000"/>
                <a:lumOff val="4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Rectangle 1"/>
          <p:cNvSpPr/>
          <p:nvPr/>
        </p:nvSpPr>
        <p:spPr>
          <a:xfrm>
            <a:off x="152400" y="304800"/>
            <a:ext cx="8458200" cy="800219"/>
          </a:xfrm>
          <a:prstGeom prst="rect">
            <a:avLst/>
          </a:prstGeom>
        </p:spPr>
        <p:txBody>
          <a:bodyPr wrap="square">
            <a:spAutoFit/>
          </a:bodyPr>
          <a:lstStyle/>
          <a:p>
            <a:r>
              <a:rPr lang="en-US" dirty="0" smtClean="0"/>
              <a:t>    </a:t>
            </a:r>
            <a:r>
              <a:rPr lang="en-US" sz="2800" dirty="0" smtClean="0"/>
              <a:t/>
            </a:r>
            <a:br>
              <a:rPr lang="en-US" sz="2800" dirty="0" smtClean="0"/>
            </a:br>
            <a:r>
              <a:rPr lang="en-US" sz="2800" dirty="0" smtClean="0"/>
              <a:t>     </a:t>
            </a:r>
            <a:endParaRPr lang="en-US" sz="2800" dirty="0"/>
          </a:p>
        </p:txBody>
      </p:sp>
      <p:pic>
        <p:nvPicPr>
          <p:cNvPr id="5122" name="Picture 2" descr="C:\Users\Peter Tavino\Music\Songs of the Season images\9 Little Drummer Boy\drummer music.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84" y="375472"/>
            <a:ext cx="4332527" cy="604414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4610100" y="294861"/>
            <a:ext cx="4533900" cy="6124754"/>
          </a:xfrm>
          <a:prstGeom prst="rect">
            <a:avLst/>
          </a:prstGeom>
        </p:spPr>
        <p:txBody>
          <a:bodyPr wrap="square">
            <a:spAutoFit/>
          </a:bodyPr>
          <a:lstStyle/>
          <a:p>
            <a:r>
              <a:rPr lang="en-US" sz="2800" dirty="0"/>
              <a:t>There were a few notes and words that had been changed, but it was clearly her composition.  She promptly called the radio station and declared, “That is my song you are playing!”.   Eventually, after solving some legal </a:t>
            </a:r>
            <a:r>
              <a:rPr lang="en-US" sz="2800" dirty="0" smtClean="0"/>
              <a:t>issues, </a:t>
            </a:r>
            <a:r>
              <a:rPr lang="en-US" sz="2800" dirty="0"/>
              <a:t>Katherine K. Davis’s, music publisher was able to have her name credited to one of the most beloved Christmas songs of our time.</a:t>
            </a:r>
          </a:p>
        </p:txBody>
      </p:sp>
    </p:spTree>
    <p:extLst>
      <p:ext uri="{BB962C8B-B14F-4D97-AF65-F5344CB8AC3E}">
        <p14:creationId xmlns:p14="http://schemas.microsoft.com/office/powerpoint/2010/main" val="25614581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4" name="Content Placeholder 3"/>
          <p:cNvSpPr>
            <a:spLocks noGrp="1"/>
          </p:cNvSpPr>
          <p:nvPr>
            <p:ph sz="half" idx="4294967295"/>
          </p:nvPr>
        </p:nvSpPr>
        <p:spPr>
          <a:xfrm>
            <a:off x="9829800" y="228600"/>
            <a:ext cx="4572000" cy="6324600"/>
          </a:xfrm>
        </p:spPr>
        <p:txBody>
          <a:bodyPr>
            <a:normAutofit/>
          </a:bodyPr>
          <a:lstStyle/>
          <a:p>
            <a:endParaRPr lang="en-US" dirty="0"/>
          </a:p>
        </p:txBody>
      </p:sp>
      <p:sp>
        <p:nvSpPr>
          <p:cNvPr id="2" name="Rectangle 1"/>
          <p:cNvSpPr/>
          <p:nvPr/>
        </p:nvSpPr>
        <p:spPr>
          <a:xfrm>
            <a:off x="1295400" y="84417"/>
            <a:ext cx="7162800" cy="1384995"/>
          </a:xfrm>
          <a:prstGeom prst="rect">
            <a:avLst/>
          </a:prstGeom>
        </p:spPr>
        <p:txBody>
          <a:bodyPr wrap="square">
            <a:spAutoFit/>
          </a:bodyPr>
          <a:lstStyle/>
          <a:p>
            <a:r>
              <a:rPr lang="en-US" sz="2800" dirty="0"/>
              <a:t>The Little Drummer Boy is the story of a poor boy who is asked to join the Magi to give a gift to the infant Jesus. </a:t>
            </a:r>
          </a:p>
        </p:txBody>
      </p:sp>
      <p:pic>
        <p:nvPicPr>
          <p:cNvPr id="5" name="Picture 2" descr="C:\Users\Peter Tavino\Music\Songs of the Season images\9 Little Drummer Boy\Nativity-Scen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676400"/>
            <a:ext cx="8001000" cy="5000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8042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2"/>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Rectangle 1"/>
          <p:cNvSpPr/>
          <p:nvPr/>
        </p:nvSpPr>
        <p:spPr>
          <a:xfrm>
            <a:off x="533400" y="1219150"/>
            <a:ext cx="3429000" cy="3539430"/>
          </a:xfrm>
          <a:prstGeom prst="rect">
            <a:avLst/>
          </a:prstGeom>
        </p:spPr>
        <p:txBody>
          <a:bodyPr wrap="square">
            <a:spAutoFit/>
          </a:bodyPr>
          <a:lstStyle/>
          <a:p>
            <a:r>
              <a:rPr lang="en-US" sz="3200" dirty="0" smtClean="0"/>
              <a:t> </a:t>
            </a:r>
            <a:r>
              <a:rPr lang="en-US" sz="3200" dirty="0"/>
              <a:t>The boy has no gift for the child, so with the approval of the Virgin Mary, he plays his drum as a musical offering. </a:t>
            </a:r>
          </a:p>
        </p:txBody>
      </p:sp>
      <p:pic>
        <p:nvPicPr>
          <p:cNvPr id="4" name="Picture 2" descr="C:\Users\Peter Tavino\Music\Songs of the Season images\9 Little Drummer Boy\little-drummer-boy mang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533400"/>
            <a:ext cx="4572000" cy="5520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33198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52400"/>
            <a:ext cx="8839200" cy="6096000"/>
          </a:xfrm>
        </p:spPr>
        <p:txBody>
          <a:bodyPr>
            <a:normAutofit/>
          </a:bodyPr>
          <a:lstStyle/>
          <a:p>
            <a:pPr marL="0" indent="0">
              <a:buNone/>
            </a:pPr>
            <a:r>
              <a:rPr lang="en-US" dirty="0"/>
              <a:t>   </a:t>
            </a:r>
            <a:br>
              <a:rPr lang="en-US" dirty="0"/>
            </a:br>
            <a:r>
              <a:rPr lang="en-US" sz="11200" dirty="0" smtClean="0"/>
              <a:t/>
            </a:r>
            <a:br>
              <a:rPr lang="en-US" sz="11200" dirty="0" smtClean="0"/>
            </a:br>
            <a:r>
              <a:rPr lang="en-US" sz="11200" dirty="0"/>
              <a:t>    </a:t>
            </a:r>
            <a:r>
              <a:rPr lang="en-US" sz="11200" dirty="0" smtClean="0"/>
              <a:t> </a:t>
            </a:r>
            <a:r>
              <a:rPr lang="en-US" sz="11200" dirty="0"/>
              <a:t> </a:t>
            </a:r>
          </a:p>
        </p:txBody>
      </p:sp>
      <p:sp>
        <p:nvSpPr>
          <p:cNvPr id="2" name="Rectangle 1"/>
          <p:cNvSpPr/>
          <p:nvPr/>
        </p:nvSpPr>
        <p:spPr>
          <a:xfrm>
            <a:off x="1371600" y="457200"/>
            <a:ext cx="7772400" cy="6494085"/>
          </a:xfrm>
          <a:prstGeom prst="rect">
            <a:avLst/>
          </a:prstGeom>
        </p:spPr>
        <p:txBody>
          <a:bodyPr wrap="square">
            <a:spAutoFit/>
          </a:bodyPr>
          <a:lstStyle/>
          <a:p>
            <a:r>
              <a:rPr lang="en-US" sz="3200" dirty="0"/>
              <a:t>Renditions of this song have been popularized by numerous artists including The Trapp Family Singers, The Harry </a:t>
            </a:r>
            <a:r>
              <a:rPr lang="en-US" sz="3200" dirty="0" err="1"/>
              <a:t>Simeone</a:t>
            </a:r>
            <a:r>
              <a:rPr lang="en-US" sz="3200" dirty="0"/>
              <a:t> Chorale, Jimi Hendrix, and Bing Crosby featuring David Bowie</a:t>
            </a:r>
            <a:r>
              <a:rPr lang="en-US" sz="3200" dirty="0" smtClean="0"/>
              <a:t>.</a:t>
            </a:r>
          </a:p>
          <a:p>
            <a:r>
              <a:rPr lang="en-US" sz="3200" dirty="0" smtClean="0"/>
              <a:t>                                          </a:t>
            </a:r>
            <a:r>
              <a:rPr lang="en-US" sz="3200" dirty="0" smtClean="0">
                <a:solidFill>
                  <a:srgbClr val="FF0000"/>
                </a:solidFill>
              </a:rPr>
              <a:t>Now</a:t>
            </a:r>
            <a:r>
              <a:rPr lang="en-US" sz="3200" dirty="0">
                <a:solidFill>
                  <a:srgbClr val="FF0000"/>
                </a:solidFill>
              </a:rPr>
              <a:t>, </a:t>
            </a:r>
            <a:r>
              <a:rPr lang="en-US" sz="3200" dirty="0" smtClean="0">
                <a:solidFill>
                  <a:srgbClr val="FF0000"/>
                </a:solidFill>
              </a:rPr>
              <a:t>with</a:t>
            </a:r>
          </a:p>
          <a:p>
            <a:r>
              <a:rPr lang="en-US" sz="3200" dirty="0">
                <a:solidFill>
                  <a:srgbClr val="FF0000"/>
                </a:solidFill>
              </a:rPr>
              <a:t> </a:t>
            </a:r>
            <a:r>
              <a:rPr lang="en-US" sz="3200" dirty="0" smtClean="0">
                <a:solidFill>
                  <a:srgbClr val="FF0000"/>
                </a:solidFill>
              </a:rPr>
              <a:t>                                    my </a:t>
            </a:r>
            <a:r>
              <a:rPr lang="en-US" sz="3200" dirty="0">
                <a:solidFill>
                  <a:srgbClr val="FF0000"/>
                </a:solidFill>
              </a:rPr>
              <a:t>brother, Jaden </a:t>
            </a:r>
            <a:endParaRPr lang="en-US" sz="3200" dirty="0" smtClean="0">
              <a:solidFill>
                <a:srgbClr val="FF0000"/>
              </a:solidFill>
            </a:endParaRPr>
          </a:p>
          <a:p>
            <a:r>
              <a:rPr lang="en-US" sz="3200" dirty="0" smtClean="0">
                <a:solidFill>
                  <a:srgbClr val="FF0000"/>
                </a:solidFill>
              </a:rPr>
              <a:t>				on </a:t>
            </a:r>
            <a:r>
              <a:rPr lang="en-US" sz="3200" dirty="0">
                <a:solidFill>
                  <a:srgbClr val="FF0000"/>
                </a:solidFill>
              </a:rPr>
              <a:t>Drums</a:t>
            </a:r>
            <a:r>
              <a:rPr lang="en-US" sz="3200" dirty="0" smtClean="0">
                <a:solidFill>
                  <a:srgbClr val="FF0000"/>
                </a:solidFill>
              </a:rPr>
              <a:t>, </a:t>
            </a:r>
          </a:p>
          <a:p>
            <a:endParaRPr lang="en-US" sz="3200" dirty="0" smtClean="0">
              <a:solidFill>
                <a:srgbClr val="FF0000"/>
              </a:solidFill>
            </a:endParaRPr>
          </a:p>
          <a:p>
            <a:r>
              <a:rPr lang="en-US" sz="3200" dirty="0" smtClean="0">
                <a:solidFill>
                  <a:srgbClr val="FF0000"/>
                </a:solidFill>
              </a:rPr>
              <a:t>                                        I will sing:</a:t>
            </a:r>
            <a:endParaRPr lang="en-US" sz="3200" dirty="0">
              <a:solidFill>
                <a:srgbClr val="FF0000"/>
              </a:solidFill>
            </a:endParaRPr>
          </a:p>
          <a:p>
            <a:endParaRPr lang="en-US" sz="3200" dirty="0" smtClean="0">
              <a:solidFill>
                <a:srgbClr val="FF0000"/>
              </a:solidFill>
            </a:endParaRPr>
          </a:p>
          <a:p>
            <a:r>
              <a:rPr lang="en-US" sz="3200" dirty="0">
                <a:solidFill>
                  <a:srgbClr val="FF0000"/>
                </a:solidFill>
              </a:rPr>
              <a:t> </a:t>
            </a:r>
            <a:r>
              <a:rPr lang="en-US" sz="3200" dirty="0" smtClean="0">
                <a:solidFill>
                  <a:srgbClr val="FF0000"/>
                </a:solidFill>
              </a:rPr>
              <a:t>                                 “</a:t>
            </a:r>
            <a:r>
              <a:rPr lang="en-US" sz="3200" dirty="0">
                <a:solidFill>
                  <a:srgbClr val="FF0000"/>
                </a:solidFill>
              </a:rPr>
              <a:t>The Little Drummer Boy” </a:t>
            </a:r>
          </a:p>
          <a:p>
            <a:endParaRPr lang="en-US" sz="3200" dirty="0"/>
          </a:p>
        </p:txBody>
      </p:sp>
      <p:pic>
        <p:nvPicPr>
          <p:cNvPr id="8194" name="Picture 2" descr="C:\Users\Peter Tavino\Music\Songs of the Season images\9 Little Drummer Boy\drummer tv 196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106043"/>
            <a:ext cx="4191000"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11248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eter Tavino\Music\Songs of the Season images\9 Little Drummer Boy\little_drummer_boy_greet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76200"/>
            <a:ext cx="6934200" cy="693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39200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TotalTime>
  <Words>316</Words>
  <Application>Microsoft Office PowerPoint</Application>
  <PresentationFormat>On-screen Show (4:3)</PresentationFormat>
  <Paragraphs>17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Silent Night</dc:title>
  <dc:creator>Peter Tavino</dc:creator>
  <cp:lastModifiedBy>Peter Tavino</cp:lastModifiedBy>
  <cp:revision>36</cp:revision>
  <dcterms:created xsi:type="dcterms:W3CDTF">2013-09-20T12:12:27Z</dcterms:created>
  <dcterms:modified xsi:type="dcterms:W3CDTF">2013-11-30T17:28:47Z</dcterms:modified>
</cp:coreProperties>
</file>