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61" r:id="rId4"/>
    <p:sldId id="269" r:id="rId5"/>
    <p:sldId id="262" r:id="rId6"/>
    <p:sldId id="263" r:id="rId7"/>
    <p:sldId id="264" r:id="rId8"/>
    <p:sldId id="266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206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C427-8B41-44DA-94A1-CFA6F252223B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AC36C-0E5B-48D3-B764-C6B3DD7FE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7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C427-8B41-44DA-94A1-CFA6F252223B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AC36C-0E5B-48D3-B764-C6B3DD7FE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16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C427-8B41-44DA-94A1-CFA6F252223B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AC36C-0E5B-48D3-B764-C6B3DD7FE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1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C427-8B41-44DA-94A1-CFA6F252223B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AC36C-0E5B-48D3-B764-C6B3DD7FE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4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C427-8B41-44DA-94A1-CFA6F252223B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AC36C-0E5B-48D3-B764-C6B3DD7FE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0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C427-8B41-44DA-94A1-CFA6F252223B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AC36C-0E5B-48D3-B764-C6B3DD7FE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8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C427-8B41-44DA-94A1-CFA6F252223B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AC36C-0E5B-48D3-B764-C6B3DD7FE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2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C427-8B41-44DA-94A1-CFA6F252223B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AC36C-0E5B-48D3-B764-C6B3DD7FE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C427-8B41-44DA-94A1-CFA6F252223B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AC36C-0E5B-48D3-B764-C6B3DD7FE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7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C427-8B41-44DA-94A1-CFA6F252223B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AC36C-0E5B-48D3-B764-C6B3DD7FE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69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C427-8B41-44DA-94A1-CFA6F252223B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AC36C-0E5B-48D3-B764-C6B3DD7FE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1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5C427-8B41-44DA-94A1-CFA6F252223B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AC36C-0E5B-48D3-B764-C6B3DD7FE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3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 Tavino\Music\Songs of the Season images\5 Adeste Fidelis O Come All Ye Faithful\Adeste Fideles ti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464127"/>
            <a:ext cx="7288183" cy="578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7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eter Tavino\Music\Songs of the Season images\5 Adeste Fidelis O Come All Ye Faithful\OComeAllYeFaithf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3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765" y="1809029"/>
            <a:ext cx="4454235" cy="1782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writer of </a:t>
            </a:r>
            <a:r>
              <a:rPr lang="en-US" i="1" dirty="0" err="1"/>
              <a:t>Adeste</a:t>
            </a:r>
            <a:r>
              <a:rPr lang="en-US" i="1" dirty="0"/>
              <a:t> </a:t>
            </a:r>
            <a:r>
              <a:rPr lang="en-US" i="1" dirty="0" err="1"/>
              <a:t>Fideles</a:t>
            </a:r>
            <a:r>
              <a:rPr lang="en-US" dirty="0"/>
              <a:t> -Oh Come All Ye Faithful- was unknown for years, and was thought to be Saint Bonaventure, the 13th century Italian scholar.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543800"/>
            <a:ext cx="7620000" cy="3154363"/>
          </a:xfrm>
        </p:spPr>
        <p:txBody>
          <a:bodyPr/>
          <a:lstStyle/>
          <a:p>
            <a:r>
              <a:rPr lang="en-US" dirty="0" smtClean="0"/>
              <a:t>                                         </a:t>
            </a:r>
            <a:endParaRPr lang="en-US" dirty="0"/>
          </a:p>
        </p:txBody>
      </p:sp>
      <p:pic>
        <p:nvPicPr>
          <p:cNvPr id="2050" name="Picture 2" descr="C:\Users\Peter Tavino\Music\Songs of the Season images\5 Adeste Fidelis O Come All Ye Faithful\bonav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0"/>
            <a:ext cx="4710546" cy="718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4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7526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394161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But in 1946, a new manuscript of the hymn (written in Latin) was discovered, and experts concluded that the hymn and the tune were both written by the same </a:t>
            </a:r>
            <a:r>
              <a:rPr lang="en-US" dirty="0" smtClean="0"/>
              <a:t>man.</a:t>
            </a:r>
            <a:endParaRPr lang="en-US" dirty="0"/>
          </a:p>
          <a:p>
            <a:endParaRPr lang="en-US" dirty="0"/>
          </a:p>
        </p:txBody>
      </p:sp>
      <p:pic>
        <p:nvPicPr>
          <p:cNvPr id="8194" name="Picture 2" descr="C:\Users\Peter Tavino\Music\Songs of the Season images\5 Adeste Fidelis O Come All Ye Faithful\Adeste, Fideles_cov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618" y="-304801"/>
            <a:ext cx="5181600" cy="783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80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a typeface="Calibri"/>
                <a:cs typeface="Times New Roman"/>
              </a:rPr>
              <a:t/>
            </a:r>
            <a:br>
              <a:rPr lang="en-US" dirty="0" smtClean="0">
                <a:ea typeface="Calibri"/>
                <a:cs typeface="Times New Roman"/>
              </a:rPr>
            </a:br>
            <a:r>
              <a:rPr lang="en-US" dirty="0">
                <a:ea typeface="Calibri"/>
                <a:cs typeface="Times New Roman"/>
              </a:rPr>
              <a:t/>
            </a:r>
            <a:br>
              <a:rPr lang="en-US" dirty="0">
                <a:ea typeface="Calibri"/>
                <a:cs typeface="Times New Roman"/>
              </a:rPr>
            </a:br>
            <a:r>
              <a:rPr lang="en-US" dirty="0" smtClean="0">
                <a:ea typeface="Calibri"/>
                <a:cs typeface="Times New Roman"/>
              </a:rPr>
              <a:t/>
            </a:r>
            <a:br>
              <a:rPr lang="en-US" dirty="0" smtClean="0">
                <a:ea typeface="Calibri"/>
                <a:cs typeface="Times New Roman"/>
              </a:rPr>
            </a:br>
            <a:r>
              <a:rPr lang="en-US" dirty="0">
                <a:ea typeface="Calibri"/>
                <a:cs typeface="Times New Roman"/>
              </a:rPr>
              <a:t/>
            </a:r>
            <a:br>
              <a:rPr lang="en-US" dirty="0">
                <a:ea typeface="Calibri"/>
                <a:cs typeface="Times New Roman"/>
              </a:rPr>
            </a:br>
            <a:r>
              <a:rPr lang="en-US" dirty="0" smtClean="0">
                <a:ea typeface="Calibri"/>
                <a:cs typeface="Times New Roman"/>
              </a:rPr>
              <a:t/>
            </a:r>
            <a:br>
              <a:rPr lang="en-US" dirty="0" smtClean="0">
                <a:ea typeface="Calibri"/>
                <a:cs typeface="Times New Roman"/>
              </a:rPr>
            </a:br>
            <a:r>
              <a:rPr lang="en-US" dirty="0">
                <a:ea typeface="Calibri"/>
                <a:cs typeface="Times New Roman"/>
              </a:rPr>
              <a:t/>
            </a:r>
            <a:br>
              <a:rPr lang="en-US" dirty="0">
                <a:ea typeface="Calibri"/>
                <a:cs typeface="Times New Roman"/>
              </a:rPr>
            </a:br>
            <a:r>
              <a:rPr lang="en-US" dirty="0" smtClean="0">
                <a:ea typeface="Calibri"/>
                <a:cs typeface="Times New Roman"/>
              </a:rPr>
              <a:t/>
            </a:r>
            <a:br>
              <a:rPr lang="en-US" dirty="0" smtClean="0">
                <a:ea typeface="Calibri"/>
                <a:cs typeface="Times New Roman"/>
              </a:rPr>
            </a:br>
            <a:r>
              <a:rPr lang="en-US" dirty="0">
                <a:ea typeface="Calibri"/>
                <a:cs typeface="Times New Roman"/>
              </a:rPr>
              <a:t/>
            </a:r>
            <a:br>
              <a:rPr lang="en-US" dirty="0">
                <a:ea typeface="Calibri"/>
                <a:cs typeface="Times New Roman"/>
              </a:rPr>
            </a:br>
            <a:r>
              <a:rPr lang="en-US" dirty="0" smtClean="0">
                <a:ea typeface="Calibri"/>
                <a:cs typeface="Times New Roman"/>
              </a:rPr>
              <a:t/>
            </a:r>
            <a:br>
              <a:rPr lang="en-US" dirty="0" smtClean="0">
                <a:ea typeface="Calibri"/>
                <a:cs typeface="Times New Roman"/>
              </a:rPr>
            </a:br>
            <a:r>
              <a:rPr lang="en-US" dirty="0">
                <a:ea typeface="Calibri"/>
                <a:cs typeface="Times New Roman"/>
              </a:rPr>
              <a:t/>
            </a:r>
            <a:br>
              <a:rPr lang="en-US" dirty="0">
                <a:ea typeface="Calibri"/>
                <a:cs typeface="Times New Roman"/>
              </a:rPr>
            </a:br>
            <a:r>
              <a:rPr lang="en-US" dirty="0" smtClean="0">
                <a:ea typeface="Calibri"/>
                <a:cs typeface="Times New Roman"/>
              </a:rPr>
              <a:t/>
            </a:r>
            <a:br>
              <a:rPr lang="en-US" dirty="0" smtClean="0">
                <a:ea typeface="Calibri"/>
                <a:cs typeface="Times New Roman"/>
              </a:rPr>
            </a:br>
            <a:r>
              <a:rPr lang="en-US" dirty="0">
                <a:ea typeface="Calibri"/>
                <a:cs typeface="Times New Roman"/>
              </a:rPr>
              <a:t/>
            </a:r>
            <a:br>
              <a:rPr lang="en-US" dirty="0">
                <a:ea typeface="Calibri"/>
                <a:cs typeface="Times New Roman"/>
              </a:rPr>
            </a:br>
            <a:r>
              <a:rPr lang="en-US" dirty="0" smtClean="0">
                <a:ea typeface="Calibri"/>
                <a:cs typeface="Times New Roman"/>
              </a:rPr>
              <a:t/>
            </a:r>
            <a:br>
              <a:rPr lang="en-US" dirty="0" smtClean="0">
                <a:ea typeface="Calibri"/>
                <a:cs typeface="Times New Roman"/>
              </a:rPr>
            </a:br>
            <a:r>
              <a:rPr lang="en-US" dirty="0">
                <a:ea typeface="Calibri"/>
                <a:cs typeface="Times New Roman"/>
              </a:rPr>
              <a:t/>
            </a:r>
            <a:br>
              <a:rPr lang="en-US" dirty="0">
                <a:ea typeface="Calibri"/>
                <a:cs typeface="Times New Roman"/>
              </a:rPr>
            </a:br>
            <a:r>
              <a:rPr lang="en-US" dirty="0" smtClean="0">
                <a:ea typeface="Calibri"/>
                <a:cs typeface="Times New Roman"/>
              </a:rPr>
              <a:t/>
            </a:r>
            <a:br>
              <a:rPr lang="en-US" dirty="0" smtClean="0">
                <a:ea typeface="Calibri"/>
                <a:cs typeface="Times New Roman"/>
              </a:rPr>
            </a:br>
            <a:r>
              <a:rPr lang="en-US" dirty="0">
                <a:ea typeface="Calibri"/>
                <a:cs typeface="Times New Roman"/>
              </a:rPr>
              <a:t/>
            </a:r>
            <a:br>
              <a:rPr lang="en-US" dirty="0">
                <a:ea typeface="Calibri"/>
                <a:cs typeface="Times New Roman"/>
              </a:rPr>
            </a:br>
            <a:r>
              <a:rPr lang="en-US" dirty="0" smtClean="0">
                <a:ea typeface="Calibri"/>
                <a:cs typeface="Times New Roman"/>
              </a:rPr>
              <a:t/>
            </a:r>
            <a:br>
              <a:rPr lang="en-US" dirty="0" smtClean="0">
                <a:ea typeface="Calibri"/>
                <a:cs typeface="Times New Roman"/>
              </a:rPr>
            </a:br>
            <a:r>
              <a:rPr lang="en-US" dirty="0">
                <a:ea typeface="Calibri"/>
                <a:cs typeface="Times New Roman"/>
              </a:rPr>
              <a:t/>
            </a:r>
            <a:br>
              <a:rPr lang="en-US" dirty="0"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9787" y="838200"/>
            <a:ext cx="4494214" cy="769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John Francis Wade</a:t>
            </a:r>
            <a:r>
              <a:rPr lang="en-US" b="1" dirty="0"/>
              <a:t>,</a:t>
            </a:r>
            <a:r>
              <a:rPr lang="en-US" dirty="0"/>
              <a:t> born in 1711 in England, the Catholic son of a cloth merchant, who moved to France.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Wade </a:t>
            </a:r>
            <a:r>
              <a:rPr lang="en-US" dirty="0"/>
              <a:t>made his living by copying and selling plain chant and other music, and teaching Latin and Church songs.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C:\Users\Peter Tavino\Music\Songs of the Season images\5 Adeste Fidelis O Come All Ye Faithful\john francis wa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4649787" cy="662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68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Calibri"/>
                <a:cs typeface="Times New Roman"/>
              </a:rPr>
              <a:t/>
            </a:r>
            <a:br>
              <a:rPr lang="en-US" dirty="0"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5486400" cy="5135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Here were his Latin words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dirty="0" err="1"/>
              <a:t>Adeste</a:t>
            </a:r>
            <a:r>
              <a:rPr lang="en-US" dirty="0"/>
              <a:t> </a:t>
            </a:r>
            <a:r>
              <a:rPr lang="en-US" dirty="0" err="1"/>
              <a:t>fideles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 err="1"/>
              <a:t>laeti</a:t>
            </a:r>
            <a:r>
              <a:rPr lang="en-US" dirty="0"/>
              <a:t> </a:t>
            </a:r>
            <a:r>
              <a:rPr lang="en-US" dirty="0" err="1"/>
              <a:t>triumphantes</a:t>
            </a:r>
            <a:r>
              <a:rPr lang="en-US" dirty="0"/>
              <a:t>, </a:t>
            </a:r>
            <a:br>
              <a:rPr lang="en-US" dirty="0"/>
            </a:br>
            <a:r>
              <a:rPr lang="en-US" dirty="0" err="1"/>
              <a:t>Venite</a:t>
            </a:r>
            <a:r>
              <a:rPr lang="en-US" dirty="0"/>
              <a:t>, </a:t>
            </a:r>
            <a:r>
              <a:rPr lang="en-US" dirty="0" err="1"/>
              <a:t>venite</a:t>
            </a:r>
            <a:r>
              <a:rPr lang="en-US" dirty="0"/>
              <a:t> in Bethlehem. </a:t>
            </a:r>
            <a:br>
              <a:rPr lang="en-US" dirty="0"/>
            </a:br>
            <a:r>
              <a:rPr lang="en-US" dirty="0" err="1"/>
              <a:t>Natum</a:t>
            </a:r>
            <a:r>
              <a:rPr lang="en-US" dirty="0"/>
              <a:t> </a:t>
            </a:r>
            <a:r>
              <a:rPr lang="en-US" dirty="0" err="1"/>
              <a:t>vidéte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 err="1"/>
              <a:t>Regem</a:t>
            </a:r>
            <a:r>
              <a:rPr lang="en-US" dirty="0"/>
              <a:t> </a:t>
            </a:r>
            <a:r>
              <a:rPr lang="en-US" dirty="0" err="1"/>
              <a:t>Angelorum</a:t>
            </a:r>
            <a:r>
              <a:rPr lang="en-US" dirty="0"/>
              <a:t>: </a:t>
            </a:r>
            <a:br>
              <a:rPr lang="en-US" dirty="0"/>
            </a:br>
            <a:r>
              <a:rPr lang="en-US" dirty="0"/>
              <a:t>    </a:t>
            </a:r>
            <a:r>
              <a:rPr lang="en-US" dirty="0" err="1"/>
              <a:t>Venite</a:t>
            </a:r>
            <a:r>
              <a:rPr lang="en-US" dirty="0"/>
              <a:t>, </a:t>
            </a:r>
            <a:r>
              <a:rPr lang="en-US" dirty="0" err="1"/>
              <a:t>adorate</a:t>
            </a:r>
            <a:r>
              <a:rPr lang="en-US" dirty="0"/>
              <a:t>: </a:t>
            </a:r>
            <a:br>
              <a:rPr lang="en-US" dirty="0"/>
            </a:br>
            <a:r>
              <a:rPr lang="en-US" dirty="0"/>
              <a:t>    </a:t>
            </a:r>
            <a:r>
              <a:rPr lang="en-US" dirty="0" err="1"/>
              <a:t>Venite</a:t>
            </a:r>
            <a:r>
              <a:rPr lang="en-US" dirty="0"/>
              <a:t>, </a:t>
            </a:r>
            <a:r>
              <a:rPr lang="en-US" dirty="0" err="1"/>
              <a:t>adorate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    </a:t>
            </a:r>
            <a:r>
              <a:rPr lang="en-US" dirty="0" err="1"/>
              <a:t>Venite</a:t>
            </a:r>
            <a:r>
              <a:rPr lang="en-US" dirty="0"/>
              <a:t>, </a:t>
            </a:r>
            <a:r>
              <a:rPr lang="en-US" dirty="0" err="1"/>
              <a:t>adorate</a:t>
            </a:r>
            <a:r>
              <a:rPr lang="en-US" dirty="0"/>
              <a:t> </a:t>
            </a:r>
            <a:r>
              <a:rPr lang="en-US" dirty="0" err="1"/>
              <a:t>Dominum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C:\Users\Peter Tavino\Music\Songs of the Season images\5 Adeste Fidelis O Come All Ye Faithful\adeste musi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018" y="-94014"/>
            <a:ext cx="4013200" cy="701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10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9524" y="274638"/>
            <a:ext cx="3597275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a typeface="Calibri"/>
                <a:cs typeface="Times New Roman"/>
              </a:rPr>
              <a:t/>
            </a:r>
            <a:br>
              <a:rPr lang="en-US" dirty="0" smtClean="0">
                <a:ea typeface="Calibri"/>
                <a:cs typeface="Times New Roman"/>
              </a:rPr>
            </a:br>
            <a:r>
              <a:rPr lang="en-US" dirty="0">
                <a:ea typeface="Calibri"/>
                <a:cs typeface="Times New Roman"/>
              </a:rPr>
              <a:t/>
            </a:r>
            <a:br>
              <a:rPr lang="en-US" dirty="0">
                <a:ea typeface="Calibri"/>
                <a:cs typeface="Times New Roman"/>
              </a:rPr>
            </a:br>
            <a:r>
              <a:rPr lang="en-US" dirty="0" smtClean="0">
                <a:ea typeface="Calibri"/>
                <a:cs typeface="Times New Roman"/>
              </a:rPr>
              <a:t>                                    </a:t>
            </a:r>
            <a:br>
              <a:rPr lang="en-US" dirty="0" smtClean="0">
                <a:ea typeface="Calibri"/>
                <a:cs typeface="Times New Roman"/>
              </a:rPr>
            </a:br>
            <a:r>
              <a:rPr lang="en-US" dirty="0" smtClean="0">
                <a:ea typeface="Calibri"/>
                <a:cs typeface="Times New Roman"/>
              </a:rPr>
              <a:t/>
            </a:r>
            <a:br>
              <a:rPr lang="en-US" dirty="0" smtClean="0">
                <a:ea typeface="Calibri"/>
                <a:cs typeface="Times New Roman"/>
              </a:rPr>
            </a:br>
            <a:r>
              <a:rPr lang="en-US" dirty="0">
                <a:ea typeface="Calibri"/>
                <a:cs typeface="Times New Roman"/>
              </a:rPr>
              <a:t/>
            </a:r>
            <a:br>
              <a:rPr lang="en-US" dirty="0">
                <a:ea typeface="Calibri"/>
                <a:cs typeface="Times New Roman"/>
              </a:rPr>
            </a:br>
            <a:r>
              <a:rPr lang="en-US" dirty="0" smtClean="0">
                <a:ea typeface="Calibri"/>
                <a:cs typeface="Times New Roman"/>
              </a:rPr>
              <a:t/>
            </a:r>
            <a:br>
              <a:rPr lang="en-US" dirty="0" smtClean="0">
                <a:ea typeface="Calibri"/>
                <a:cs typeface="Times New Roman"/>
              </a:rPr>
            </a:br>
            <a:r>
              <a:rPr lang="en-US" dirty="0">
                <a:ea typeface="Calibri"/>
                <a:cs typeface="Times New Roman"/>
              </a:rPr>
              <a:t/>
            </a:r>
            <a:br>
              <a:rPr lang="en-US" dirty="0">
                <a:ea typeface="Calibri"/>
                <a:cs typeface="Times New Roman"/>
              </a:rPr>
            </a:br>
            <a:r>
              <a:rPr lang="en-US" dirty="0" smtClean="0">
                <a:ea typeface="Calibri"/>
                <a:cs typeface="Times New Roman"/>
              </a:rPr>
              <a:t/>
            </a:r>
            <a:br>
              <a:rPr lang="en-US" dirty="0" smtClean="0">
                <a:ea typeface="Calibri"/>
                <a:cs typeface="Times New Roman"/>
              </a:rPr>
            </a:br>
            <a:r>
              <a:rPr lang="en-US" dirty="0">
                <a:ea typeface="Calibri"/>
                <a:cs typeface="Times New Roman"/>
              </a:rPr>
              <a:t/>
            </a:r>
            <a:br>
              <a:rPr lang="en-US" dirty="0">
                <a:ea typeface="Calibri"/>
                <a:cs typeface="Times New Roman"/>
              </a:rPr>
            </a:br>
            <a:r>
              <a:rPr lang="en-US" dirty="0">
                <a:ea typeface="Calibri"/>
                <a:cs typeface="Times New Roman"/>
              </a:rPr>
              <a:t/>
            </a:r>
            <a:br>
              <a:rPr lang="en-US" dirty="0"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73778"/>
            <a:ext cx="9906002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/>
              <a:t>In 1841, </a:t>
            </a:r>
            <a:r>
              <a:rPr lang="en-US" sz="3000" dirty="0" smtClean="0"/>
              <a:t>Reverend </a:t>
            </a:r>
            <a:r>
              <a:rPr lang="en-US" sz="3000" dirty="0"/>
              <a:t>Frederick </a:t>
            </a:r>
            <a:r>
              <a:rPr lang="en-US" sz="3000" dirty="0" err="1"/>
              <a:t>Oakeley</a:t>
            </a:r>
            <a:r>
              <a:rPr lang="en-US" sz="3000" dirty="0"/>
              <a:t> translated the Latin hymn </a:t>
            </a:r>
            <a:r>
              <a:rPr lang="en-US" sz="3000" i="1" dirty="0" err="1"/>
              <a:t>Adeste</a:t>
            </a:r>
            <a:r>
              <a:rPr lang="en-US" sz="3000" i="1" dirty="0"/>
              <a:t> </a:t>
            </a:r>
            <a:r>
              <a:rPr lang="en-US" sz="3000" i="1" dirty="0" err="1"/>
              <a:t>Fideles</a:t>
            </a:r>
            <a:r>
              <a:rPr lang="en-US" sz="3000" dirty="0"/>
              <a:t> into </a:t>
            </a:r>
            <a:r>
              <a:rPr lang="en-US" sz="3000" dirty="0" smtClean="0"/>
              <a:t>English - </a:t>
            </a:r>
            <a:r>
              <a:rPr lang="en-US" sz="3000" i="1" dirty="0"/>
              <a:t>Oh Come All Ye Faithful</a:t>
            </a:r>
            <a:r>
              <a:rPr lang="en-US" sz="3000" dirty="0" smtClean="0"/>
              <a:t>.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He did this at Margaret Street Chapel, London, while he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was </a:t>
            </a:r>
            <a:r>
              <a:rPr lang="en-US" sz="3000" dirty="0"/>
              <a:t>a senior member of clergy, at </a:t>
            </a:r>
            <a:r>
              <a:rPr lang="en-US" sz="3000" dirty="0" err="1"/>
              <a:t>Lichfield</a:t>
            </a:r>
            <a:r>
              <a:rPr lang="en-US" sz="3000" dirty="0"/>
              <a:t> Cathedral!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C:\Users\Peter Tavino\Music\Songs of the Season images\5 Adeste Fidelis O Come All Ye Faithful\-LichfieldCathedr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4398963"/>
            <a:ext cx="6350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eter Tavino\Music\Songs of the Season images\5 Adeste Fidelis O Come All Ye Faithful\-LichfieldCathedr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4" y="-96478"/>
            <a:ext cx="6861175" cy="429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9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686484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We will now hear the hymn beautifully sung in Latin by Luciano </a:t>
            </a:r>
            <a:r>
              <a:rPr lang="en-US" sz="4000" dirty="0" err="1"/>
              <a:t>Pavorotti</a:t>
            </a:r>
            <a:r>
              <a:rPr lang="en-US" sz="4000" dirty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315200"/>
            <a:ext cx="8229600" cy="45259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146" name="Picture 2" descr="C:\Users\Peter Tavino\Music\Songs of the Season images\5 Adeste Fidelis O Come All Ye Faithful\pavarotti ades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1289158"/>
            <a:ext cx="9882279" cy="556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66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Peter Tavino\Music\Songs of the Season images\5 Adeste Fidelis O Come All Ye Faithful\o_come_all_ye_faithfu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9400" y="-1828800"/>
            <a:ext cx="121920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97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107</Words>
  <Application>Microsoft Office PowerPoint</Application>
  <PresentationFormat>On-screen Show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  The writer of Adeste Fideles -Oh Come All Ye Faithful- was unknown for years, and was thought to be Saint Bonaventure, the 13th century Italian scholar.</vt:lpstr>
      <vt:lpstr>PowerPoint Presentation</vt:lpstr>
      <vt:lpstr>                  </vt:lpstr>
      <vt:lpstr> </vt:lpstr>
      <vt:lpstr>                                              </vt:lpstr>
      <vt:lpstr>We will now hear the hymn beautifully sung in Latin by Luciano Pavorotti. 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Peter Tavino</cp:lastModifiedBy>
  <cp:revision>15</cp:revision>
  <dcterms:created xsi:type="dcterms:W3CDTF">2013-11-10T20:03:47Z</dcterms:created>
  <dcterms:modified xsi:type="dcterms:W3CDTF">2013-11-30T17:14:52Z</dcterms:modified>
</cp:coreProperties>
</file>