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5" r:id="rId3"/>
    <p:sldId id="270" r:id="rId4"/>
    <p:sldId id="267" r:id="rId5"/>
    <p:sldId id="260" r:id="rId6"/>
    <p:sldId id="269" r:id="rId7"/>
    <p:sldId id="275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2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7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9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6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5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6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DBD-3846-439D-B66D-DCC91F5A918A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4A3A-C894-4172-8A01-7645E73E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3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68" y="-1549538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Peter Tavino\Music\Songs of the Season images\4 Hark the Herald Angels Sing\har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87" y="990600"/>
            <a:ext cx="7500937" cy="535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98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458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     </a:t>
            </a:r>
            <a:endParaRPr lang="en-US" sz="2800" dirty="0"/>
          </a:p>
        </p:txBody>
      </p:sp>
      <p:pic>
        <p:nvPicPr>
          <p:cNvPr id="5122" name="Picture 2" descr="C:\Users\Peter Tavino\Music\Songs of the Season images\4 Hark the Herald Angels Sing\ange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11" y="457200"/>
            <a:ext cx="4819650" cy="598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0" y="304800"/>
            <a:ext cx="36576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Hark the Herald Angels Sing</a:t>
            </a:r>
            <a:r>
              <a:rPr lang="en-US" sz="2400" dirty="0"/>
              <a:t> was a poem written by Charles Wesley, brother of John Wesley the founder of the Methodist church, in 1739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It started out “Hark how all the welkin rings/ Glory to the King of kings”.  Welkin is an old Anglo-Saxon word for the vault of heaven where the angels dwell, not a very familiar word to most of us. </a:t>
            </a: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228600" y="3657600"/>
            <a:ext cx="8915400" cy="2971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contemporary English evangelist, George Whitefield, changed the words to what we are now familiar with “Hark the Herald Angels Sing/ Glory to the newborn King”.   The word still had no music to go with them.  Wesley made it known that he wanted his words paired with slow, solemn </a:t>
            </a:r>
            <a:r>
              <a:rPr lang="en-US" dirty="0" smtClean="0"/>
              <a:t>music.</a:t>
            </a:r>
            <a:endParaRPr lang="en-US" dirty="0"/>
          </a:p>
        </p:txBody>
      </p:sp>
      <p:pic>
        <p:nvPicPr>
          <p:cNvPr id="6146" name="Picture 2" descr="C:\Users\Peter Tavino\Music\Songs of the Season images\4 Hark the Herald Angels Sing\harktheheraldangelss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808788" cy="390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8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1295400"/>
            <a:ext cx="45720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3074" name="Picture 2" descr="C:\Users\Peter Tavino\Music\Songs of the Season images\4 Hark the Herald Angels Sing\printing-pres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17" y="0"/>
            <a:ext cx="6286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00800" y="2209800"/>
            <a:ext cx="281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Around 1840 Felix Mendelssohn composed a tune to commemorate the 400</a:t>
            </a:r>
            <a:r>
              <a:rPr lang="en-US" sz="2800" baseline="30000" dirty="0"/>
              <a:t>th</a:t>
            </a:r>
            <a:r>
              <a:rPr lang="en-US" sz="2800" dirty="0"/>
              <a:t> anniversary of the invention of the printing press. </a:t>
            </a:r>
          </a:p>
        </p:txBody>
      </p:sp>
    </p:spTree>
    <p:extLst>
      <p:ext uri="{BB962C8B-B14F-4D97-AF65-F5344CB8AC3E}">
        <p14:creationId xmlns:p14="http://schemas.microsoft.com/office/powerpoint/2010/main" val="16522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09800"/>
            <a:ext cx="789463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Peter Tavino\Music\Songs of the Season images\4 Hark the Herald Angels Sing\mendelssoh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85800"/>
            <a:ext cx="4811520" cy="568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3276600"/>
            <a:ext cx="411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Mendelssohn was insistent that his music not be used for religious purposes. </a:t>
            </a:r>
          </a:p>
        </p:txBody>
      </p:sp>
    </p:spTree>
    <p:extLst>
      <p:ext uri="{BB962C8B-B14F-4D97-AF65-F5344CB8AC3E}">
        <p14:creationId xmlns:p14="http://schemas.microsoft.com/office/powerpoint/2010/main" val="25636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eter Tavino\Music\Songs of the Season images\4 Hark the Herald Angels Sing\harktheherald gl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7052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32243" y="29817"/>
            <a:ext cx="457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Little </a:t>
            </a:r>
            <a:r>
              <a:rPr lang="en-US" sz="2800" dirty="0"/>
              <a:t>did he know that in 1855, when Wesley and Mendelssohn were both dead, English musician William Cummings would use that tune and fit it to the lyrics of </a:t>
            </a:r>
            <a:r>
              <a:rPr lang="en-US" sz="2800" i="1" dirty="0"/>
              <a:t>Hark the Herald Angels Sing </a:t>
            </a:r>
            <a:r>
              <a:rPr lang="en-US" sz="2800" dirty="0"/>
              <a:t>to celebrate the birth of Christ!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i="1" dirty="0" smtClean="0">
                <a:solidFill>
                  <a:srgbClr val="FF0000"/>
                </a:solidFill>
              </a:rPr>
              <a:t>Please listen as The St. Michael’s choir sings.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07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139687"/>
            <a:ext cx="8229600" cy="10634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0"/>
            <a:ext cx="4648200" cy="7162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Hark</a:t>
            </a:r>
            <a:r>
              <a:rPr lang="en-US" sz="3300" dirty="0"/>
              <a:t>! The herald angels sing</a:t>
            </a:r>
          </a:p>
          <a:p>
            <a:pPr marL="0" indent="0">
              <a:buNone/>
            </a:pPr>
            <a:r>
              <a:rPr lang="en-US" sz="3300" dirty="0"/>
              <a:t>Glory to the new-born King!</a:t>
            </a:r>
          </a:p>
          <a:p>
            <a:pPr marL="0" indent="0">
              <a:buNone/>
            </a:pPr>
            <a:r>
              <a:rPr lang="en-US" sz="3300" dirty="0"/>
              <a:t>Peace on earth and mercy mild, </a:t>
            </a:r>
          </a:p>
          <a:p>
            <a:pPr marL="0" indent="0">
              <a:buNone/>
            </a:pPr>
            <a:r>
              <a:rPr lang="en-US" sz="3300" dirty="0"/>
              <a:t>God and sinners reconciled</a:t>
            </a:r>
            <a:r>
              <a:rPr lang="en-US" sz="3300" dirty="0" smtClean="0"/>
              <a:t>!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Joyful, all ye nations rise,</a:t>
            </a:r>
          </a:p>
          <a:p>
            <a:pPr marL="0" indent="0">
              <a:buNone/>
            </a:pPr>
            <a:r>
              <a:rPr lang="en-US" sz="3300" dirty="0"/>
              <a:t>Join the triumph of the skies;</a:t>
            </a:r>
          </a:p>
          <a:p>
            <a:pPr marL="0" indent="0">
              <a:buNone/>
            </a:pPr>
            <a:r>
              <a:rPr lang="en-US" sz="3300" dirty="0"/>
              <a:t>With the angelic host proclaim</a:t>
            </a:r>
          </a:p>
          <a:p>
            <a:pPr marL="0" indent="0">
              <a:buNone/>
            </a:pPr>
            <a:r>
              <a:rPr lang="en-US" sz="3300" dirty="0"/>
              <a:t>Christ is born in Bethlehem</a:t>
            </a:r>
            <a:r>
              <a:rPr lang="en-US" sz="3300" dirty="0" smtClean="0"/>
              <a:t>!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Hark! The herald angels sing</a:t>
            </a:r>
          </a:p>
          <a:p>
            <a:pPr marL="0" indent="0">
              <a:buNone/>
            </a:pPr>
            <a:r>
              <a:rPr lang="en-US" sz="3300" dirty="0"/>
              <a:t>Glory to the new born King!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495800" cy="6629400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300" dirty="0" smtClean="0">
                <a:ea typeface="Calibri"/>
                <a:cs typeface="Times New Roman"/>
              </a:rPr>
              <a:t>Christ</a:t>
            </a:r>
            <a:r>
              <a:rPr lang="en-US" sz="3300" dirty="0">
                <a:ea typeface="Calibri"/>
                <a:cs typeface="Times New Roman"/>
              </a:rPr>
              <a:t>, by highest heaven adored;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300" dirty="0" smtClean="0">
                <a:ea typeface="Calibri"/>
                <a:cs typeface="Times New Roman"/>
              </a:rPr>
              <a:t>Christ </a:t>
            </a:r>
            <a:r>
              <a:rPr lang="en-US" sz="3300" dirty="0">
                <a:ea typeface="Calibri"/>
                <a:cs typeface="Times New Roman"/>
              </a:rPr>
              <a:t>the everlasting lord;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300" dirty="0">
                <a:ea typeface="Calibri"/>
                <a:cs typeface="Times New Roman"/>
              </a:rPr>
              <a:t>Late in time behold him come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300" dirty="0">
                <a:ea typeface="Calibri"/>
                <a:cs typeface="Times New Roman"/>
              </a:rPr>
              <a:t>Offspring of the Virgin’s womb.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300" dirty="0">
                <a:ea typeface="Calibri"/>
                <a:cs typeface="Times New Roman"/>
              </a:rPr>
              <a:t>Veiled in flesh the Godhead see;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300" dirty="0">
                <a:ea typeface="Calibri"/>
                <a:cs typeface="Times New Roman"/>
              </a:rPr>
              <a:t>Hail the incarnate Deity,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300" dirty="0">
                <a:ea typeface="Calibri"/>
                <a:cs typeface="Times New Roman"/>
              </a:rPr>
              <a:t>Pleased as man with man to </a:t>
            </a:r>
            <a:r>
              <a:rPr lang="en-US" sz="3300" dirty="0" smtClean="0">
                <a:ea typeface="Calibri"/>
                <a:cs typeface="Times New Roman"/>
              </a:rPr>
              <a:t>dwell; Jesus</a:t>
            </a:r>
            <a:r>
              <a:rPr lang="en-US" sz="3300" dirty="0">
                <a:ea typeface="Calibri"/>
                <a:cs typeface="Times New Roman"/>
              </a:rPr>
              <a:t>, our Emmanuel</a:t>
            </a:r>
            <a:r>
              <a:rPr lang="en-US" sz="3300" dirty="0" smtClean="0">
                <a:ea typeface="Calibri"/>
                <a:cs typeface="Times New Roman"/>
              </a:rPr>
              <a:t>!</a:t>
            </a:r>
          </a:p>
          <a:p>
            <a:pPr marL="0" indent="0">
              <a:buNone/>
            </a:pPr>
            <a:r>
              <a:rPr lang="en-US" sz="3300" dirty="0"/>
              <a:t>Hark! The herald angels sing</a:t>
            </a:r>
          </a:p>
          <a:p>
            <a:pPr marL="0" indent="0">
              <a:buNone/>
            </a:pPr>
            <a:r>
              <a:rPr lang="en-US" sz="3300" dirty="0"/>
              <a:t>Glory to the new-born King!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3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2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339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Silent Night</dc:title>
  <dc:creator>Peter Tavino</dc:creator>
  <cp:lastModifiedBy>Peter Tavino</cp:lastModifiedBy>
  <cp:revision>31</cp:revision>
  <dcterms:created xsi:type="dcterms:W3CDTF">2013-09-20T12:12:27Z</dcterms:created>
  <dcterms:modified xsi:type="dcterms:W3CDTF">2013-12-01T16:22:22Z</dcterms:modified>
</cp:coreProperties>
</file>