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99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8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6B1B-F8AE-4986-85F6-4B44591D80F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6518-7F2D-499C-B241-6E9B81C5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jmm.org.au/articles/1876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Own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" y="609600"/>
            <a:ext cx="9143998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65" y="76200"/>
            <a:ext cx="4343400" cy="612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Seven swans a-swimming represented the sevenfold gifts of the Holy Spirit: Prophesy, Serving, Teaching, Exhortation, Contribution, Leadership, and Mercy.</a:t>
            </a:r>
          </a:p>
        </p:txBody>
      </p:sp>
      <p:pic>
        <p:nvPicPr>
          <p:cNvPr id="9218" name="Picture 2" descr="C:\Users\Owner\Dropbox\12days\7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7620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4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4572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9738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eight maids a milking were the eight beatitudes.</a:t>
            </a:r>
          </a:p>
        </p:txBody>
      </p:sp>
      <p:pic>
        <p:nvPicPr>
          <p:cNvPr id="10242" name="Picture 2" descr="C:\Users\Owner\Dropbox\12days\8 12 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" y="609600"/>
            <a:ext cx="5703982" cy="57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3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52609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"/>
            <a:ext cx="4002741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Nine ladies dancing were the nine fruits of the Holy Ghost: Love, Joy, Peace, Patience, Kindness, Goodness, Faithfulness, Gentleness, Self-control.</a:t>
            </a:r>
          </a:p>
        </p:txBody>
      </p:sp>
      <p:pic>
        <p:nvPicPr>
          <p:cNvPr id="11266" name="Picture 2" descr="C:\Users\Owner\Dropbox\12days\9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762000"/>
            <a:ext cx="2947987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ten lords a-leaping were the Ten Commandments.</a:t>
            </a:r>
          </a:p>
        </p:txBody>
      </p:sp>
      <p:pic>
        <p:nvPicPr>
          <p:cNvPr id="12290" name="Picture 2" descr="C:\Users\Owner\Dropbox\12days\10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738813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609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Eleven pipers piping stood for the eleven faithful disciples.</a:t>
            </a:r>
          </a:p>
        </p:txBody>
      </p:sp>
      <p:pic>
        <p:nvPicPr>
          <p:cNvPr id="13314" name="Picture 2" descr="C:\Users\Owner\Dropbox\12days\11 12 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3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609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762000"/>
            <a:ext cx="33528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Twelve drummers drumming symbolized the twelve points of belief in the Apostles’ Creed.</a:t>
            </a:r>
          </a:p>
        </p:txBody>
      </p:sp>
      <p:pic>
        <p:nvPicPr>
          <p:cNvPr id="14338" name="Picture 2" descr="C:\Users\Owner\Dropbox\12days\12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2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89" y="-12192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0"/>
            <a:ext cx="2743200" cy="5668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Let us sing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all twelve together….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You know how to, without every word shown to you.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Owner\Dropbox\12days\12dayss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350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4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685800"/>
            <a:ext cx="39624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On the first day of Christmas</a:t>
            </a:r>
            <a:br>
              <a:rPr lang="en-US" sz="3000" dirty="0"/>
            </a:br>
            <a:r>
              <a:rPr lang="en-US" sz="3000" dirty="0"/>
              <a:t>my true love gave to me</a:t>
            </a:r>
            <a:br>
              <a:rPr lang="en-US" sz="3000" dirty="0"/>
            </a:br>
            <a:r>
              <a:rPr lang="en-US" sz="3000" dirty="0"/>
              <a:t>a partridge in a pear </a:t>
            </a:r>
            <a:r>
              <a:rPr lang="en-US" sz="3000" dirty="0" smtClean="0"/>
              <a:t>tree.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On the second day of Christmas,</a:t>
            </a:r>
            <a:br>
              <a:rPr lang="en-US" sz="3000" dirty="0"/>
            </a:br>
            <a:r>
              <a:rPr lang="en-US" sz="3000" dirty="0"/>
              <a:t>My true love gave to me,</a:t>
            </a:r>
            <a:br>
              <a:rPr lang="en-US" sz="3000" dirty="0"/>
            </a:br>
            <a:r>
              <a:rPr lang="en-US" sz="3000" dirty="0"/>
              <a:t>Two turtle doves,</a:t>
            </a:r>
            <a:br>
              <a:rPr lang="en-US" sz="3000" dirty="0"/>
            </a:br>
            <a:r>
              <a:rPr lang="en-US" sz="3000" dirty="0"/>
              <a:t>And a partridge in a pear tree.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400" y="543838"/>
            <a:ext cx="5181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On </a:t>
            </a:r>
            <a:r>
              <a:rPr lang="en-US" sz="3500" dirty="0"/>
              <a:t>the twelfth day of Christmas,</a:t>
            </a:r>
            <a:br>
              <a:rPr lang="en-US" sz="3500" dirty="0"/>
            </a:br>
            <a:r>
              <a:rPr lang="en-US" sz="3500" dirty="0"/>
              <a:t>My true love gave to me,</a:t>
            </a:r>
            <a:br>
              <a:rPr lang="en-US" sz="3500" dirty="0"/>
            </a:br>
            <a:r>
              <a:rPr lang="en-US" sz="3500" dirty="0"/>
              <a:t>Twelve drummers drumming,</a:t>
            </a:r>
            <a:br>
              <a:rPr lang="en-US" sz="3500" dirty="0"/>
            </a:br>
            <a:r>
              <a:rPr lang="en-US" sz="3500" dirty="0"/>
              <a:t>Eleven pipers piping,</a:t>
            </a:r>
            <a:br>
              <a:rPr lang="en-US" sz="3500" dirty="0"/>
            </a:br>
            <a:r>
              <a:rPr lang="en-US" sz="3500" dirty="0"/>
              <a:t>Ten lords-a-leaping,</a:t>
            </a:r>
            <a:br>
              <a:rPr lang="en-US" sz="3500" dirty="0"/>
            </a:br>
            <a:r>
              <a:rPr lang="en-US" sz="3500" dirty="0"/>
              <a:t>Nine ladies dancing,</a:t>
            </a:r>
            <a:br>
              <a:rPr lang="en-US" sz="3500" dirty="0"/>
            </a:br>
            <a:r>
              <a:rPr lang="en-US" sz="3500" dirty="0"/>
              <a:t>Eight maids-a-milking,</a:t>
            </a:r>
            <a:br>
              <a:rPr lang="en-US" sz="3500" dirty="0"/>
            </a:br>
            <a:r>
              <a:rPr lang="en-US" sz="3500" dirty="0"/>
              <a:t>Seven swans-a-swimming,</a:t>
            </a:r>
            <a:br>
              <a:rPr lang="en-US" sz="3500" dirty="0"/>
            </a:br>
            <a:r>
              <a:rPr lang="en-US" sz="3500" dirty="0"/>
              <a:t>Six geese-a-laying,</a:t>
            </a:r>
            <a:br>
              <a:rPr lang="en-US" sz="3500" dirty="0"/>
            </a:br>
            <a:r>
              <a:rPr lang="en-US" sz="3500" dirty="0"/>
              <a:t>Five golden rings,</a:t>
            </a:r>
            <a:br>
              <a:rPr lang="en-US" sz="3500" dirty="0"/>
            </a:br>
            <a:r>
              <a:rPr lang="en-US" sz="3500" dirty="0"/>
              <a:t>Four calling birds,</a:t>
            </a:r>
            <a:br>
              <a:rPr lang="en-US" sz="3500" dirty="0"/>
            </a:br>
            <a:r>
              <a:rPr lang="en-US" sz="3500" dirty="0"/>
              <a:t>Three French hens,</a:t>
            </a:r>
            <a:br>
              <a:rPr lang="en-US" sz="3500" dirty="0"/>
            </a:br>
            <a:r>
              <a:rPr lang="en-US" sz="3500" dirty="0"/>
              <a:t>Two turtle doves,</a:t>
            </a:r>
            <a:br>
              <a:rPr lang="en-US" sz="3500" dirty="0"/>
            </a:br>
            <a:r>
              <a:rPr lang="en-US" sz="3500" dirty="0"/>
              <a:t>And a partridge in a pear tree.</a:t>
            </a:r>
          </a:p>
        </p:txBody>
      </p:sp>
    </p:spTree>
    <p:extLst>
      <p:ext uri="{BB962C8B-B14F-4D97-AF65-F5344CB8AC3E}">
        <p14:creationId xmlns:p14="http://schemas.microsoft.com/office/powerpoint/2010/main" val="297498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926086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u="sng" dirty="0">
                <a:hlinkClick r:id="rId2"/>
              </a:rPr>
              <a:t>http://www.jmm.org.au/articles/18762.htm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Sometime after 1558, when Roman Catholics in England were not permitted to practice their faith openly, this carol was written as a catechism song for youngsters to remember.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 </a:t>
            </a:r>
          </a:p>
        </p:txBody>
      </p:sp>
      <p:pic>
        <p:nvPicPr>
          <p:cNvPr id="2050" name="Picture 2" descr="C:\Users\Owner\Dropbox\12days\12 days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3" y="1497586"/>
            <a:ext cx="3330807" cy="44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element in the carol has a code word for a religious reality, which the children could remember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C:\Users\Own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37262" cy="37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3810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partridge in a pear tree was Jesus Christ.</a:t>
            </a:r>
          </a:p>
          <a:p>
            <a:endParaRPr lang="en-US" dirty="0"/>
          </a:p>
        </p:txBody>
      </p:sp>
      <p:pic>
        <p:nvPicPr>
          <p:cNvPr id="3074" name="Picture 2" descr="C:\Users\Owner\Dropbox\12days\1 12 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" y="762000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-1983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0" y="1295400"/>
            <a:ext cx="2684929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Owner\Dropbox\12days\2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609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1871" y="1828801"/>
            <a:ext cx="27611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Two turtle doves were the Old and New Testaments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7432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Three French hens stood for faith, hope and love.</a:t>
            </a:r>
          </a:p>
        </p:txBody>
      </p:sp>
      <p:pic>
        <p:nvPicPr>
          <p:cNvPr id="5122" name="Picture 2" descr="C:\Users\Owner\Dropbox\12days\3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7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Owner\Dropbox\12days\4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914400"/>
            <a:ext cx="236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four calling birds were the four gospels of Matthew, Mark, Luke, and John.</a:t>
            </a:r>
          </a:p>
        </p:txBody>
      </p:sp>
    </p:spTree>
    <p:extLst>
      <p:ext uri="{BB962C8B-B14F-4D97-AF65-F5344CB8AC3E}">
        <p14:creationId xmlns:p14="http://schemas.microsoft.com/office/powerpoint/2010/main" val="411413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1447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260" y="533400"/>
            <a:ext cx="278354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 five golden rings recalled the Torah or Law, the first five books of the Old Testament.</a:t>
            </a:r>
          </a:p>
        </p:txBody>
      </p:sp>
      <p:pic>
        <p:nvPicPr>
          <p:cNvPr id="7170" name="Picture 2" descr="C:\Users\Owner\Dropbox\12days\5 12 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903259" cy="59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4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363" y="1143000"/>
            <a:ext cx="251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six geese a-laying stood for the six days of creation.</a:t>
            </a:r>
          </a:p>
        </p:txBody>
      </p:sp>
      <p:pic>
        <p:nvPicPr>
          <p:cNvPr id="8194" name="Picture 2" descr="C:\Users\Owner\Dropbox\12days\6 12 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2463"/>
            <a:ext cx="6396037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267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http://www.jmm.org.au/articles/18762.htm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Peter Tavino</cp:lastModifiedBy>
  <cp:revision>14</cp:revision>
  <dcterms:created xsi:type="dcterms:W3CDTF">2013-11-10T16:52:15Z</dcterms:created>
  <dcterms:modified xsi:type="dcterms:W3CDTF">2013-11-30T18:53:35Z</dcterms:modified>
</cp:coreProperties>
</file>