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64" r:id="rId3"/>
    <p:sldId id="267" r:id="rId4"/>
    <p:sldId id="270" r:id="rId5"/>
    <p:sldId id="26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45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82209-1295-46B5-8571-659C23E802CA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7BB14-A7DB-49D1-BEBC-9251444E7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6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7BB14-A7DB-49D1-BEBC-9251444E79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98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DBD-3846-439D-B66D-DCC91F5A918A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4A3A-C894-4172-8A01-7645E73E2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2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DBD-3846-439D-B66D-DCC91F5A918A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4A3A-C894-4172-8A01-7645E73E2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1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DBD-3846-439D-B66D-DCC91F5A918A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4A3A-C894-4172-8A01-7645E73E2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78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DBD-3846-439D-B66D-DCC91F5A918A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4A3A-C894-4172-8A01-7645E73E2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9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DBD-3846-439D-B66D-DCC91F5A918A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4A3A-C894-4172-8A01-7645E73E2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6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DBD-3846-439D-B66D-DCC91F5A918A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4A3A-C894-4172-8A01-7645E73E2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5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DBD-3846-439D-B66D-DCC91F5A918A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4A3A-C894-4172-8A01-7645E73E2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67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DBD-3846-439D-B66D-DCC91F5A918A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4A3A-C894-4172-8A01-7645E73E2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47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DBD-3846-439D-B66D-DCC91F5A918A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4A3A-C894-4172-8A01-7645E73E2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83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DBD-3846-439D-B66D-DCC91F5A918A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4A3A-C894-4172-8A01-7645E73E2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8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BDBD-3846-439D-B66D-DCC91F5A918A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4A3A-C894-4172-8A01-7645E73E2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3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FBDBD-3846-439D-B66D-DCC91F5A918A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84A3A-C894-4172-8A01-7645E73E2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3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bW3pLDHP5w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youtube.com/watch?v=obW3pLDHP5w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79425"/>
            <a:ext cx="789463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 descr="C:\Users\Peter Tavino\Music\Songs of the Season images\13 We Three Kings\we_3_kings_ti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18288"/>
            <a:ext cx="71628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6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2600" y="2133600"/>
            <a:ext cx="7772400" cy="38401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Peter Tavino\Music\Songs of the Season images\13 We Three Kings\We-Three-Kings- nam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748" y="1129748"/>
            <a:ext cx="6130574" cy="472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228600"/>
            <a:ext cx="8839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 </a:t>
            </a:r>
            <a:r>
              <a:rPr lang="en-US" sz="2400" dirty="0" smtClean="0"/>
              <a:t>Three </a:t>
            </a:r>
            <a:r>
              <a:rPr lang="en-US" sz="2400" dirty="0"/>
              <a:t>Kings </a:t>
            </a:r>
            <a:r>
              <a:rPr lang="en-US" sz="2400" dirty="0" smtClean="0"/>
              <a:t>were </a:t>
            </a:r>
            <a:r>
              <a:rPr lang="en-US" sz="2400" dirty="0" err="1" smtClean="0"/>
              <a:t>Balthassar</a:t>
            </a:r>
            <a:r>
              <a:rPr lang="en-US" sz="2400" dirty="0" smtClean="0"/>
              <a:t>, Melchior and Caspar.</a:t>
            </a:r>
          </a:p>
          <a:p>
            <a:pPr algn="ctr"/>
            <a:r>
              <a:rPr lang="en-US" sz="2400" dirty="0" smtClean="0"/>
              <a:t>They gave gifts of Gold, Frankincense and Myrrh.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400" dirty="0"/>
              <a:t>The history of We Three Kings is </a:t>
            </a:r>
            <a:r>
              <a:rPr lang="en-US" sz="2400" dirty="0" smtClean="0"/>
              <a:t>nicely shown </a:t>
            </a:r>
            <a:r>
              <a:rPr lang="en-US" sz="2400" dirty="0"/>
              <a:t>in </a:t>
            </a:r>
            <a:r>
              <a:rPr lang="en-US" sz="2400" dirty="0" smtClean="0"/>
              <a:t>this 4 minute video.</a:t>
            </a:r>
            <a:r>
              <a:rPr lang="en-US" dirty="0" smtClean="0">
                <a:hlinkClick r:id="rId3"/>
              </a:rPr>
              <a:t> 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996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889000" y="5486400"/>
            <a:ext cx="7391400" cy="5059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://www.youtube.com/watch?v=obW3pLDHP5w</a:t>
            </a:r>
            <a:endParaRPr lang="en-US" dirty="0"/>
          </a:p>
        </p:txBody>
      </p:sp>
      <p:pic>
        <p:nvPicPr>
          <p:cNvPr id="2050" name="Picture 2" descr="C:\Users\Peter Tavino\Music\Songs of the Season images\13 We Three Kings\3 kin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52400"/>
            <a:ext cx="66675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21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1752600"/>
            <a:ext cx="4572000" cy="632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 smtClean="0">
                <a:solidFill>
                  <a:srgbClr val="FF0000"/>
                </a:solidFill>
              </a:rPr>
              <a:t>Join us in singing</a:t>
            </a: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FF0000"/>
                </a:solidFill>
              </a:rPr>
              <a:t> We Three Kings </a:t>
            </a: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FF0000"/>
                </a:solidFill>
              </a:rPr>
              <a:t>of Orient Are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Peter Tavino\Music\Songs of the Season images\13 We Three Kings\155-The Star Guiding The Wise 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-19878"/>
            <a:ext cx="5728143" cy="687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8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200" smtClean="0"/>
              <a:t/>
            </a:r>
            <a:br>
              <a:rPr lang="en-US" sz="2200" smtClean="0"/>
            </a:br>
            <a:endParaRPr lang="en-US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19600" cy="655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Born a king on Bethlehem’s </a:t>
            </a:r>
            <a:r>
              <a:rPr lang="en-US" dirty="0" smtClean="0"/>
              <a:t>plain,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Gold I bring to crown him again,</a:t>
            </a:r>
          </a:p>
          <a:p>
            <a:pPr marL="0" indent="0">
              <a:buNone/>
            </a:pPr>
            <a:r>
              <a:rPr lang="en-US" dirty="0"/>
              <a:t>King forever, ceasing never</a:t>
            </a:r>
          </a:p>
          <a:p>
            <a:pPr marL="0" indent="0">
              <a:buNone/>
            </a:pPr>
            <a:r>
              <a:rPr lang="en-US" dirty="0"/>
              <a:t>Over us all to reign.</a:t>
            </a:r>
          </a:p>
          <a:p>
            <a:pPr marL="0" indent="0">
              <a:buNone/>
            </a:pPr>
            <a:r>
              <a:rPr lang="en-US" dirty="0"/>
              <a:t>O star of wonder, star of night,</a:t>
            </a:r>
          </a:p>
          <a:p>
            <a:pPr marL="0" indent="0">
              <a:buNone/>
            </a:pPr>
            <a:r>
              <a:rPr lang="en-US" dirty="0"/>
              <a:t>Star with royal beauty bright,</a:t>
            </a:r>
          </a:p>
          <a:p>
            <a:pPr marL="0" indent="0">
              <a:buNone/>
            </a:pPr>
            <a:r>
              <a:rPr lang="en-US" dirty="0"/>
              <a:t>Westward leading, still proceeding,</a:t>
            </a:r>
          </a:p>
          <a:p>
            <a:pPr marL="0" indent="0">
              <a:buNone/>
            </a:pPr>
            <a:r>
              <a:rPr lang="en-US" dirty="0"/>
              <a:t>Guide us to the perfect Light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6200" y="533400"/>
            <a:ext cx="4343400" cy="6019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dirty="0"/>
              <a:t>We three Kings of Orient </a:t>
            </a:r>
            <a:r>
              <a:rPr lang="en-US" sz="4000" dirty="0" smtClean="0"/>
              <a:t>are 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Bearing gifts we traverse afar.</a:t>
            </a:r>
          </a:p>
          <a:p>
            <a:pPr marL="0" indent="0">
              <a:buNone/>
            </a:pPr>
            <a:r>
              <a:rPr lang="en-US" sz="4000" dirty="0"/>
              <a:t>Field and fountain, moor and mountain, following yonder </a:t>
            </a:r>
            <a:r>
              <a:rPr lang="en-US" sz="4000" dirty="0" smtClean="0"/>
              <a:t>star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O star of wonder, star of night,</a:t>
            </a:r>
          </a:p>
          <a:p>
            <a:pPr marL="0" indent="0">
              <a:buNone/>
            </a:pPr>
            <a:r>
              <a:rPr lang="en-US" sz="4000" dirty="0"/>
              <a:t>Star with royal beauty bright,</a:t>
            </a:r>
          </a:p>
          <a:p>
            <a:pPr marL="0" indent="0">
              <a:buNone/>
            </a:pPr>
            <a:r>
              <a:rPr lang="en-US" sz="4000" dirty="0"/>
              <a:t>Westward leading, still proceeding,</a:t>
            </a:r>
          </a:p>
          <a:p>
            <a:pPr marL="0" indent="0">
              <a:buNone/>
            </a:pPr>
            <a:r>
              <a:rPr lang="en-US" sz="4000" dirty="0"/>
              <a:t>Guide us to the perfect Light.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44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155</Words>
  <Application>Microsoft Office PowerPoint</Application>
  <PresentationFormat>On-screen Show (4:3)</PresentationFormat>
  <Paragraphs>47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 </vt:lpstr>
      <vt:lpstr>PowerPoint Presentation</vt:lpstr>
      <vt:lpstr>PowerPoint Presentation</vt:lpstr>
      <vt:lpstr>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Silent Night</dc:title>
  <dc:creator>Peter Tavino</dc:creator>
  <cp:lastModifiedBy>Peter Tavino</cp:lastModifiedBy>
  <cp:revision>28</cp:revision>
  <dcterms:created xsi:type="dcterms:W3CDTF">2013-09-20T12:12:27Z</dcterms:created>
  <dcterms:modified xsi:type="dcterms:W3CDTF">2013-11-26T13:19:44Z</dcterms:modified>
</cp:coreProperties>
</file>