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7" r:id="rId4"/>
    <p:sldId id="260" r:id="rId5"/>
    <p:sldId id="265" r:id="rId6"/>
    <p:sldId id="270" r:id="rId7"/>
    <p:sldId id="269" r:id="rId8"/>
    <p:sldId id="263" r:id="rId9"/>
    <p:sldId id="272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BDBD-3846-439D-B66D-DCC91F5A918A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eter Tavino\Music\Songs of the Season images\11 Have Yourself a Merry Little Christmas\_have_yourself_a_merry_little_christma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286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/>
            </a:r>
            <a:br>
              <a:rPr lang="en-US" i="1" dirty="0" smtClean="0">
                <a:solidFill>
                  <a:srgbClr val="7030A0"/>
                </a:solidFill>
              </a:rPr>
            </a:br>
            <a:endParaRPr lang="en-US" i="1" dirty="0">
              <a:solidFill>
                <a:srgbClr val="7030A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26708"/>
              </p:ext>
            </p:extLst>
          </p:nvPr>
        </p:nvGraphicFramePr>
        <p:xfrm>
          <a:off x="-1143000" y="6343650"/>
          <a:ext cx="809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810000" imgH="513720" progId="Package">
                  <p:embed/>
                </p:oleObj>
              </mc:Choice>
              <mc:Fallback>
                <p:oleObj name="Packager Shell Object" showAsIcon="1" r:id="rId3" imgW="810000" imgH="513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3000" y="6343650"/>
                        <a:ext cx="8096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5866"/>
              </p:ext>
            </p:extLst>
          </p:nvPr>
        </p:nvGraphicFramePr>
        <p:xfrm>
          <a:off x="9525000" y="6248400"/>
          <a:ext cx="809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5" imgW="810000" imgH="513720" progId="Package">
                  <p:embed/>
                </p:oleObj>
              </mc:Choice>
              <mc:Fallback>
                <p:oleObj name="Packager Shell Object" showAsIcon="1" r:id="rId5" imgW="810000" imgH="513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000" y="6248400"/>
                        <a:ext cx="8096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019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Have </a:t>
            </a:r>
            <a:r>
              <a:rPr lang="en-US" sz="5100" dirty="0"/>
              <a:t>yourself a merry little Christmas,</a:t>
            </a:r>
            <a:br>
              <a:rPr lang="en-US" sz="5100" dirty="0"/>
            </a:br>
            <a:r>
              <a:rPr lang="en-US" sz="5100" dirty="0"/>
              <a:t>Let your heart be light</a:t>
            </a:r>
            <a:br>
              <a:rPr lang="en-US" sz="5100" dirty="0"/>
            </a:br>
            <a:r>
              <a:rPr lang="en-US" sz="5100" dirty="0"/>
              <a:t>Next year all our troubles will be out of sight</a:t>
            </a:r>
            <a:br>
              <a:rPr lang="en-US" sz="5100" dirty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/>
              <a:t>Have yourself a merry little Christmas,</a:t>
            </a:r>
            <a:br>
              <a:rPr lang="en-US" sz="5100" dirty="0"/>
            </a:br>
            <a:r>
              <a:rPr lang="en-US" sz="5100" dirty="0"/>
              <a:t>Make the Yule-tide gay,</a:t>
            </a:r>
            <a:br>
              <a:rPr lang="en-US" sz="5100" dirty="0"/>
            </a:br>
            <a:r>
              <a:rPr lang="en-US" sz="5100" dirty="0"/>
              <a:t>Next year all our troubles will be miles away</a:t>
            </a:r>
            <a:br>
              <a:rPr lang="en-US" sz="5100" dirty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/>
              <a:t>Once again as in olden days,</a:t>
            </a:r>
            <a:br>
              <a:rPr lang="en-US" sz="5100" dirty="0"/>
            </a:br>
            <a:r>
              <a:rPr lang="en-US" sz="5100" dirty="0"/>
              <a:t>Happy golden days of yore.</a:t>
            </a:r>
            <a:br>
              <a:rPr lang="en-US" sz="5100" dirty="0"/>
            </a:br>
            <a:r>
              <a:rPr lang="en-US" sz="5100" dirty="0"/>
              <a:t>Faithful friends who are dear to us</a:t>
            </a:r>
            <a:br>
              <a:rPr lang="en-US" sz="5100" dirty="0"/>
            </a:br>
            <a:r>
              <a:rPr lang="en-US" sz="5100" dirty="0"/>
              <a:t>Will be near to us once more.</a:t>
            </a:r>
            <a:br>
              <a:rPr lang="en-US" sz="5100" dirty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/>
              <a:t>Some day soon we all will be together</a:t>
            </a:r>
            <a:br>
              <a:rPr lang="en-US" sz="5100" dirty="0"/>
            </a:br>
            <a:r>
              <a:rPr lang="en-US" sz="5100" dirty="0"/>
              <a:t>If the Fates allow</a:t>
            </a:r>
            <a:br>
              <a:rPr lang="en-US" sz="5100" dirty="0"/>
            </a:br>
            <a:r>
              <a:rPr lang="en-US" sz="5100" dirty="0"/>
              <a:t>Until then we'll have to muddle through some how.</a:t>
            </a:r>
            <a:br>
              <a:rPr lang="en-US" sz="5100" dirty="0"/>
            </a:br>
            <a:r>
              <a:rPr lang="en-US" sz="5100" dirty="0"/>
              <a:t>so have yourself a merry little Christmas 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smtClean="0"/>
              <a:t/>
            </a:r>
            <a:br>
              <a:rPr lang="en-US" sz="2200" smtClean="0"/>
            </a:b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48800" y="762000"/>
            <a:ext cx="46482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Have Yourself a Merry Little Christmas</a:t>
            </a:r>
            <a:r>
              <a:rPr lang="en-US" dirty="0"/>
              <a:t> was first published in 1943.  The words were written by Ralph </a:t>
            </a:r>
            <a:r>
              <a:rPr lang="en-US" dirty="0" err="1" smtClean="0"/>
              <a:t>Blane</a:t>
            </a:r>
            <a:r>
              <a:rPr lang="en-US" dirty="0" smtClean="0"/>
              <a:t> (right) </a:t>
            </a:r>
            <a:r>
              <a:rPr lang="en-US" dirty="0"/>
              <a:t>and the music was composed by Hugh </a:t>
            </a:r>
            <a:r>
              <a:rPr lang="en-US" dirty="0" smtClean="0"/>
              <a:t>Martin (left).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Peter Tavino\Music\Songs of the Season images\11 Have Yourself a Merry Little Christmas\merry-little-christmas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9863"/>
            <a:ext cx="3810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 Tavino\Music\Songs of the Season images\11 Have Yourself a Merry Little Christmas\Hugh+Martin++Ralph+Bl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56253"/>
            <a:ext cx="4234928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7670" y="2895600"/>
            <a:ext cx="45720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Christmas carol was written for the musical </a:t>
            </a:r>
            <a:r>
              <a:rPr lang="en-US" i="1" dirty="0"/>
              <a:t>Meet Me in St. Louis. </a:t>
            </a:r>
            <a:endParaRPr lang="en-US" dirty="0"/>
          </a:p>
        </p:txBody>
      </p:sp>
      <p:pic>
        <p:nvPicPr>
          <p:cNvPr id="4098" name="Picture 2" descr="C:\Users\Peter Tavino\Music\Songs of the Season images\11 Have Yourself a Merry Little Christmas\Meet_Me_In_St_Louis_(19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87" y="23191"/>
            <a:ext cx="4445000" cy="68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52400"/>
            <a:ext cx="7924800" cy="4700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Judy Garland performed the song in movi</a:t>
            </a:r>
            <a:r>
              <a:rPr lang="en-US" i="1" dirty="0"/>
              <a:t>e.  </a:t>
            </a:r>
            <a:r>
              <a:rPr lang="en-US" dirty="0"/>
              <a:t>Some people believe it is one of the saddest Christmas songs ever written. </a:t>
            </a: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 descr="C:\Users\Peter Tavino\Music\Songs of the Season images\11 Have Yourself a Merry Little Christmas\meet-me-in-st-lo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458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  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     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35764" y="457199"/>
            <a:ext cx="760343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                      </a:t>
            </a:r>
            <a:r>
              <a:rPr lang="en-US" sz="3200" dirty="0" smtClean="0"/>
              <a:t>The </a:t>
            </a:r>
            <a:r>
              <a:rPr lang="en-US" sz="3200" dirty="0"/>
              <a:t>original lyrics were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very </a:t>
            </a:r>
            <a:r>
              <a:rPr lang="en-US" sz="3200" dirty="0"/>
              <a:t>sad and </a:t>
            </a:r>
            <a:r>
              <a:rPr lang="en-US" sz="3200" dirty="0" smtClean="0"/>
              <a:t>depressing.                                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Judy </a:t>
            </a:r>
            <a:r>
              <a:rPr lang="en-US" sz="3200" dirty="0"/>
              <a:t>Garland thought the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words </a:t>
            </a:r>
            <a:r>
              <a:rPr lang="en-US" sz="3200" dirty="0"/>
              <a:t>were too dark to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sing </a:t>
            </a:r>
            <a:r>
              <a:rPr lang="en-US" sz="3200" dirty="0"/>
              <a:t>to the child who played her little sister in the movie.   About a week before filming the lyrics were changed from “have yourself a merry little Christmas, it may be your last…faithful friends who are dear to us, will be near to us no more” to “have yourself a merry little Christmas, let your hearts be light, from now on our troubles will be out of sight”.  </a:t>
            </a:r>
          </a:p>
        </p:txBody>
      </p:sp>
      <p:pic>
        <p:nvPicPr>
          <p:cNvPr id="6146" name="Picture 2" descr="C:\Users\Peter Tavino\Music\Songs of the Season images\11 Have Yourself a Merry Little Christmas\judy and marg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77815"/>
            <a:ext cx="3810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4724400"/>
            <a:ext cx="8077200" cy="6591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In recent years, </a:t>
            </a:r>
            <a:r>
              <a:rPr lang="en-US" i="1" dirty="0"/>
              <a:t>Have Yourself a Merry Little Christmas</a:t>
            </a:r>
            <a:r>
              <a:rPr lang="en-US" dirty="0"/>
              <a:t> has been ranked as one of the most performed Christmas songs.</a:t>
            </a:r>
          </a:p>
          <a:p>
            <a:endParaRPr lang="en-US" dirty="0"/>
          </a:p>
        </p:txBody>
      </p:sp>
      <p:pic>
        <p:nvPicPr>
          <p:cNvPr id="10242" name="Picture 2" descr="C:\Users\Peter Tavino\Music\Songs of the Season images\11 Have Yourself a Merry Little Christmas\_Have-yourself-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1243"/>
            <a:ext cx="640480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36428"/>
            <a:ext cx="6125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has been recorded and performed by many different artists including Perry Como, Rosemary Clooney, The Carpenters, James Taylor, Garth Brooks and even a few Muppets have put there spin on this classic Christmas tune.</a:t>
            </a:r>
          </a:p>
        </p:txBody>
      </p:sp>
      <p:pic>
        <p:nvPicPr>
          <p:cNvPr id="7170" name="Picture 2" descr="C:\Users\Peter Tavino\Music\Songs of the Season images\11 Have Yourself a Merry Little Christmas\mupp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97696"/>
            <a:ext cx="4691063" cy="36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er Tavino\Music\Songs of the Season images\11 Have Yourself a Merry Little Christmas\carps h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19923"/>
            <a:ext cx="32004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eter Tavino\Music\Songs of the Season images\11 Have Yourself a Merry Little Christmas\clooney haveyoursel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98"/>
            <a:ext cx="2375452" cy="23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257800"/>
            <a:ext cx="8915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Frank Sinatra happens to have his own version of the song with more upbeat lyrics than the original two.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C:\Users\Peter Tavino\Music\Songs of the Season images\11 Have Yourself a Merry Little Christmas\sina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802549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eter Tavino\Music\Songs of the Season images\11 Have Yourself a Merry Little Christmas\Frank+Sinatra+-+H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35" y="479397"/>
            <a:ext cx="3783012" cy="37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7630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Have Yourself a Merry Little Christmas</a:t>
            </a:r>
            <a:r>
              <a:rPr lang="en-US" dirty="0"/>
              <a:t> has gone through several changes but it remains a very popular Christmas carol today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Please sing along.</a:t>
            </a:r>
          </a:p>
          <a:p>
            <a:endParaRPr lang="en-US" dirty="0"/>
          </a:p>
          <a:p>
            <a:endParaRPr lang="en-US" dirty="0" smtClean="0"/>
          </a:p>
          <a:p>
            <a:pPr lvl="8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8"/>
            <a:endParaRPr lang="en-US" dirty="0"/>
          </a:p>
          <a:p>
            <a:endParaRPr lang="en-US" dirty="0"/>
          </a:p>
        </p:txBody>
      </p:sp>
      <p:pic>
        <p:nvPicPr>
          <p:cNvPr id="9218" name="Picture 2" descr="C:\Users\Peter Tavino\Music\Songs of the Season images\11 Have Yourself a Merry Little Christmas\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7" y="1898373"/>
            <a:ext cx="4719637" cy="47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6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284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Night</dc:title>
  <dc:creator>Peter Tavino</dc:creator>
  <cp:lastModifiedBy>Peter Tavino</cp:lastModifiedBy>
  <cp:revision>29</cp:revision>
  <dcterms:created xsi:type="dcterms:W3CDTF">2013-09-20T12:12:27Z</dcterms:created>
  <dcterms:modified xsi:type="dcterms:W3CDTF">2013-11-30T17:40:31Z</dcterms:modified>
</cp:coreProperties>
</file>